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 id="2147483660" r:id="rId5"/>
    <p:sldMasterId id="2147483658" r:id="rId6"/>
    <p:sldMasterId id="2147483662" r:id="rId7"/>
  </p:sldMasterIdLst>
  <p:notesMasterIdLst>
    <p:notesMasterId r:id="rId9"/>
  </p:notesMasterIdLst>
  <p:sldIdLst>
    <p:sldId id="257" r:id="rId8"/>
  </p:sldIdLst>
  <p:sldSz cx="37490400" cy="24688800"/>
  <p:notesSz cx="23869650" cy="35807650"/>
  <p:defaultTextStyle>
    <a:defPPr>
      <a:defRPr lang="en-US"/>
    </a:defPPr>
    <a:lvl1pPr algn="l" rtl="0" eaLnBrk="0" fontAlgn="base" hangingPunct="0">
      <a:spcBef>
        <a:spcPct val="0"/>
      </a:spcBef>
      <a:spcAft>
        <a:spcPct val="0"/>
      </a:spcAft>
      <a:defRPr sz="2300" kern="1200">
        <a:solidFill>
          <a:schemeClr val="tx1"/>
        </a:solidFill>
        <a:latin typeface="Arial Narrow" panose="020B0606020202030204" pitchFamily="34" charset="0"/>
        <a:ea typeface="MS PGothic" panose="020B0600070205080204" pitchFamily="34" charset="-128"/>
        <a:cs typeface="+mn-cs"/>
      </a:defRPr>
    </a:lvl1pPr>
    <a:lvl2pPr marL="363538" indent="93663" algn="l" rtl="0" eaLnBrk="0" fontAlgn="base" hangingPunct="0">
      <a:spcBef>
        <a:spcPct val="0"/>
      </a:spcBef>
      <a:spcAft>
        <a:spcPct val="0"/>
      </a:spcAft>
      <a:defRPr sz="2300" kern="1200">
        <a:solidFill>
          <a:schemeClr val="tx1"/>
        </a:solidFill>
        <a:latin typeface="Arial Narrow" panose="020B0606020202030204" pitchFamily="34" charset="0"/>
        <a:ea typeface="MS PGothic" panose="020B0600070205080204" pitchFamily="34" charset="-128"/>
        <a:cs typeface="+mn-cs"/>
      </a:defRPr>
    </a:lvl2pPr>
    <a:lvl3pPr marL="728663" indent="185738" algn="l" rtl="0" eaLnBrk="0" fontAlgn="base" hangingPunct="0">
      <a:spcBef>
        <a:spcPct val="0"/>
      </a:spcBef>
      <a:spcAft>
        <a:spcPct val="0"/>
      </a:spcAft>
      <a:defRPr sz="2300" kern="1200">
        <a:solidFill>
          <a:schemeClr val="tx1"/>
        </a:solidFill>
        <a:latin typeface="Arial Narrow" panose="020B0606020202030204" pitchFamily="34" charset="0"/>
        <a:ea typeface="MS PGothic" panose="020B0600070205080204" pitchFamily="34" charset="-128"/>
        <a:cs typeface="+mn-cs"/>
      </a:defRPr>
    </a:lvl3pPr>
    <a:lvl4pPr marL="1093788" indent="277813" algn="l" rtl="0" eaLnBrk="0" fontAlgn="base" hangingPunct="0">
      <a:spcBef>
        <a:spcPct val="0"/>
      </a:spcBef>
      <a:spcAft>
        <a:spcPct val="0"/>
      </a:spcAft>
      <a:defRPr sz="2300" kern="1200">
        <a:solidFill>
          <a:schemeClr val="tx1"/>
        </a:solidFill>
        <a:latin typeface="Arial Narrow" panose="020B0606020202030204" pitchFamily="34" charset="0"/>
        <a:ea typeface="MS PGothic" panose="020B0600070205080204" pitchFamily="34" charset="-128"/>
        <a:cs typeface="+mn-cs"/>
      </a:defRPr>
    </a:lvl4pPr>
    <a:lvl5pPr marL="1457325" indent="371475" algn="l" rtl="0" eaLnBrk="0" fontAlgn="base" hangingPunct="0">
      <a:spcBef>
        <a:spcPct val="0"/>
      </a:spcBef>
      <a:spcAft>
        <a:spcPct val="0"/>
      </a:spcAft>
      <a:defRPr sz="2300" kern="1200">
        <a:solidFill>
          <a:schemeClr val="tx1"/>
        </a:solidFill>
        <a:latin typeface="Arial Narrow" panose="020B0606020202030204" pitchFamily="34" charset="0"/>
        <a:ea typeface="MS PGothic" panose="020B0600070205080204" pitchFamily="34" charset="-128"/>
        <a:cs typeface="+mn-cs"/>
      </a:defRPr>
    </a:lvl5pPr>
    <a:lvl6pPr marL="2286000" algn="l" defTabSz="914400" rtl="0" eaLnBrk="1" latinLnBrk="0" hangingPunct="1">
      <a:defRPr sz="2300" kern="1200">
        <a:solidFill>
          <a:schemeClr val="tx1"/>
        </a:solidFill>
        <a:latin typeface="Arial Narrow" panose="020B0606020202030204" pitchFamily="34" charset="0"/>
        <a:ea typeface="MS PGothic" panose="020B0600070205080204" pitchFamily="34" charset="-128"/>
        <a:cs typeface="+mn-cs"/>
      </a:defRPr>
    </a:lvl6pPr>
    <a:lvl7pPr marL="2743200" algn="l" defTabSz="914400" rtl="0" eaLnBrk="1" latinLnBrk="0" hangingPunct="1">
      <a:defRPr sz="2300" kern="1200">
        <a:solidFill>
          <a:schemeClr val="tx1"/>
        </a:solidFill>
        <a:latin typeface="Arial Narrow" panose="020B0606020202030204" pitchFamily="34" charset="0"/>
        <a:ea typeface="MS PGothic" panose="020B0600070205080204" pitchFamily="34" charset="-128"/>
        <a:cs typeface="+mn-cs"/>
      </a:defRPr>
    </a:lvl7pPr>
    <a:lvl8pPr marL="3200400" algn="l" defTabSz="914400" rtl="0" eaLnBrk="1" latinLnBrk="0" hangingPunct="1">
      <a:defRPr sz="2300" kern="1200">
        <a:solidFill>
          <a:schemeClr val="tx1"/>
        </a:solidFill>
        <a:latin typeface="Arial Narrow" panose="020B0606020202030204" pitchFamily="34" charset="0"/>
        <a:ea typeface="MS PGothic" panose="020B0600070205080204" pitchFamily="34" charset="-128"/>
        <a:cs typeface="+mn-cs"/>
      </a:defRPr>
    </a:lvl8pPr>
    <a:lvl9pPr marL="3657600" algn="l" defTabSz="914400" rtl="0" eaLnBrk="1" latinLnBrk="0" hangingPunct="1">
      <a:defRPr sz="2300" kern="1200">
        <a:solidFill>
          <a:schemeClr val="tx1"/>
        </a:solidFill>
        <a:latin typeface="Arial Narrow" panose="020B0606020202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664">
          <p15:clr>
            <a:srgbClr val="A4A3A4"/>
          </p15:clr>
        </p15:guide>
        <p15:guide id="2" orient="horz" pos="15214">
          <p15:clr>
            <a:srgbClr val="A4A3A4"/>
          </p15:clr>
        </p15:guide>
        <p15:guide id="3" pos="373">
          <p15:clr>
            <a:srgbClr val="A4A3A4"/>
          </p15:clr>
        </p15:guide>
        <p15:guide id="4" pos="5904">
          <p15:clr>
            <a:srgbClr val="A4A3A4"/>
          </p15:clr>
        </p15:guide>
        <p15:guide id="5" pos="17712">
          <p15:clr>
            <a:srgbClr val="A4A3A4"/>
          </p15:clr>
        </p15:guide>
        <p15:guide id="6" pos="23248">
          <p15:clr>
            <a:srgbClr val="A4A3A4"/>
          </p15:clr>
        </p15:guide>
        <p15:guide id="7" pos="11807">
          <p15:clr>
            <a:srgbClr val="A4A3A4"/>
          </p15:clr>
        </p15:guide>
      </p15:sldGuideLst>
    </p:ext>
    <p:ext uri="{2D200454-40CA-4A62-9FC3-DE9A4176ACB9}">
      <p15:notesGuideLst xmlns:p15="http://schemas.microsoft.com/office/powerpoint/2012/main">
        <p15:guide id="1" orient="horz" pos="11278" userDrawn="1">
          <p15:clr>
            <a:srgbClr val="A4A3A4"/>
          </p15:clr>
        </p15:guide>
        <p15:guide id="2" pos="751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3767"/>
    <a:srgbClr val="FFFFFF"/>
    <a:srgbClr val="B2C3D1"/>
    <a:srgbClr val="9FD1FF"/>
    <a:srgbClr val="57AFFF"/>
    <a:srgbClr val="FFD24F"/>
    <a:srgbClr val="000000"/>
    <a:srgbClr val="0037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 d="100"/>
          <a:sy n="20" d="100"/>
        </p:scale>
        <p:origin x="1236" y="72"/>
      </p:cViewPr>
      <p:guideLst>
        <p:guide orient="horz" pos="2664"/>
        <p:guide orient="horz" pos="15214"/>
        <p:guide pos="373"/>
        <p:guide pos="5904"/>
        <p:guide pos="17712"/>
        <p:guide pos="23248"/>
        <p:guide pos="11807"/>
      </p:guideLst>
    </p:cSldViewPr>
  </p:slideViewPr>
  <p:notesTextViewPr>
    <p:cViewPr>
      <p:scale>
        <a:sx n="1" d="1"/>
        <a:sy n="1" d="1"/>
      </p:scale>
      <p:origin x="0" y="0"/>
    </p:cViewPr>
  </p:notesTextViewPr>
  <p:notesViewPr>
    <p:cSldViewPr snapToGrid="0">
      <p:cViewPr>
        <p:scale>
          <a:sx n="1" d="2"/>
          <a:sy n="1" d="2"/>
        </p:scale>
        <p:origin x="0" y="0"/>
      </p:cViewPr>
      <p:guideLst>
        <p:guide orient="horz" pos="11278"/>
        <p:guide pos="751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198601FD-477C-41B4-A485-AD1AB6B31FFF}"/>
              </a:ext>
            </a:extLst>
          </p:cNvPr>
          <p:cNvSpPr>
            <a:spLocks noGrp="1" noChangeArrowheads="1"/>
          </p:cNvSpPr>
          <p:nvPr>
            <p:ph type="hdr" sz="quarter"/>
          </p:nvPr>
        </p:nvSpPr>
        <p:spPr bwMode="auto">
          <a:xfrm>
            <a:off x="0" y="2"/>
            <a:ext cx="10339371" cy="1788014"/>
          </a:xfrm>
          <a:prstGeom prst="rect">
            <a:avLst/>
          </a:prstGeom>
          <a:noFill/>
          <a:ln>
            <a:noFill/>
          </a:ln>
          <a:effectLst/>
        </p:spPr>
        <p:txBody>
          <a:bodyPr vert="horz" wrap="square" lIns="340938" tIns="170466" rIns="340938" bIns="170466" numCol="1" anchor="t" anchorCtr="0" compatLnSpc="1">
            <a:prstTxWarp prst="textNoShape">
              <a:avLst/>
            </a:prstTxWarp>
          </a:bodyPr>
          <a:lstStyle>
            <a:lvl1pPr defTabSz="3410037" eaLnBrk="1" hangingPunct="1">
              <a:defRPr sz="4600">
                <a:latin typeface="Arial" charset="0"/>
                <a:ea typeface="ＭＳ Ｐゴシック" charset="0"/>
                <a:cs typeface="+mn-cs"/>
              </a:defRPr>
            </a:lvl1pPr>
          </a:lstStyle>
          <a:p>
            <a:pPr>
              <a:defRPr/>
            </a:pPr>
            <a:endParaRPr lang="en-US"/>
          </a:p>
        </p:txBody>
      </p:sp>
      <p:sp>
        <p:nvSpPr>
          <p:cNvPr id="150531" name="Rectangle 3">
            <a:extLst>
              <a:ext uri="{FF2B5EF4-FFF2-40B4-BE49-F238E27FC236}">
                <a16:creationId xmlns:a16="http://schemas.microsoft.com/office/drawing/2014/main" id="{0EDBECC2-8CB4-4B54-94C8-1D18705B80AA}"/>
              </a:ext>
            </a:extLst>
          </p:cNvPr>
          <p:cNvSpPr>
            <a:spLocks noGrp="1" noChangeArrowheads="1"/>
          </p:cNvSpPr>
          <p:nvPr>
            <p:ph type="dt" idx="1"/>
          </p:nvPr>
        </p:nvSpPr>
        <p:spPr bwMode="auto">
          <a:xfrm>
            <a:off x="13525101" y="2"/>
            <a:ext cx="10339371" cy="1788014"/>
          </a:xfrm>
          <a:prstGeom prst="rect">
            <a:avLst/>
          </a:prstGeom>
          <a:noFill/>
          <a:ln>
            <a:noFill/>
          </a:ln>
          <a:effectLst/>
        </p:spPr>
        <p:txBody>
          <a:bodyPr vert="horz" wrap="square" lIns="340938" tIns="170466" rIns="340938" bIns="170466" numCol="1" anchor="t" anchorCtr="0" compatLnSpc="1">
            <a:prstTxWarp prst="textNoShape">
              <a:avLst/>
            </a:prstTxWarp>
          </a:bodyPr>
          <a:lstStyle>
            <a:lvl1pPr algn="r" defTabSz="3410037" eaLnBrk="1" hangingPunct="1">
              <a:defRPr sz="4600">
                <a:latin typeface="Arial" charset="0"/>
                <a:ea typeface="ＭＳ Ｐゴシック" charset="0"/>
                <a:cs typeface="+mn-cs"/>
              </a:defRPr>
            </a:lvl1pPr>
          </a:lstStyle>
          <a:p>
            <a:pPr>
              <a:defRPr/>
            </a:pPr>
            <a:endParaRPr lang="en-US"/>
          </a:p>
        </p:txBody>
      </p:sp>
      <p:sp>
        <p:nvSpPr>
          <p:cNvPr id="9220" name="Rectangle 4">
            <a:extLst>
              <a:ext uri="{FF2B5EF4-FFF2-40B4-BE49-F238E27FC236}">
                <a16:creationId xmlns:a16="http://schemas.microsoft.com/office/drawing/2014/main" id="{5265867A-09B3-4016-A71A-0070B403F827}"/>
              </a:ext>
            </a:extLst>
          </p:cNvPr>
          <p:cNvSpPr>
            <a:spLocks noGrp="1" noRot="1" noChangeAspect="1" noChangeArrowheads="1" noTextEdit="1"/>
          </p:cNvSpPr>
          <p:nvPr>
            <p:ph type="sldImg" idx="2"/>
          </p:nvPr>
        </p:nvSpPr>
        <p:spPr bwMode="auto">
          <a:xfrm>
            <a:off x="1739900" y="2687638"/>
            <a:ext cx="20389850" cy="13428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3" name="Rectangle 5">
            <a:extLst>
              <a:ext uri="{FF2B5EF4-FFF2-40B4-BE49-F238E27FC236}">
                <a16:creationId xmlns:a16="http://schemas.microsoft.com/office/drawing/2014/main" id="{93F20935-0815-4879-8E98-7314FAD8630E}"/>
              </a:ext>
            </a:extLst>
          </p:cNvPr>
          <p:cNvSpPr>
            <a:spLocks noGrp="1" noChangeArrowheads="1"/>
          </p:cNvSpPr>
          <p:nvPr>
            <p:ph type="body" sz="quarter" idx="3"/>
          </p:nvPr>
        </p:nvSpPr>
        <p:spPr bwMode="auto">
          <a:xfrm>
            <a:off x="2388004" y="17009822"/>
            <a:ext cx="19093648" cy="16109888"/>
          </a:xfrm>
          <a:prstGeom prst="rect">
            <a:avLst/>
          </a:prstGeom>
          <a:noFill/>
          <a:ln>
            <a:noFill/>
          </a:ln>
          <a:effectLst/>
        </p:spPr>
        <p:txBody>
          <a:bodyPr vert="horz" wrap="square" lIns="340938" tIns="170466" rIns="340938" bIns="1704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0534" name="Rectangle 6">
            <a:extLst>
              <a:ext uri="{FF2B5EF4-FFF2-40B4-BE49-F238E27FC236}">
                <a16:creationId xmlns:a16="http://schemas.microsoft.com/office/drawing/2014/main" id="{43515C00-21E1-44C6-A7B1-CB2BD4F41F6E}"/>
              </a:ext>
            </a:extLst>
          </p:cNvPr>
          <p:cNvSpPr>
            <a:spLocks noGrp="1" noChangeArrowheads="1"/>
          </p:cNvSpPr>
          <p:nvPr>
            <p:ph type="ftr" sz="quarter" idx="4"/>
          </p:nvPr>
        </p:nvSpPr>
        <p:spPr bwMode="auto">
          <a:xfrm>
            <a:off x="0" y="34013719"/>
            <a:ext cx="10339371" cy="1788014"/>
          </a:xfrm>
          <a:prstGeom prst="rect">
            <a:avLst/>
          </a:prstGeom>
          <a:noFill/>
          <a:ln>
            <a:noFill/>
          </a:ln>
          <a:effectLst/>
        </p:spPr>
        <p:txBody>
          <a:bodyPr vert="horz" wrap="square" lIns="340938" tIns="170466" rIns="340938" bIns="170466" numCol="1" anchor="b" anchorCtr="0" compatLnSpc="1">
            <a:prstTxWarp prst="textNoShape">
              <a:avLst/>
            </a:prstTxWarp>
          </a:bodyPr>
          <a:lstStyle>
            <a:lvl1pPr defTabSz="3410037" eaLnBrk="1" hangingPunct="1">
              <a:defRPr sz="4600">
                <a:latin typeface="Arial" charset="0"/>
                <a:ea typeface="ＭＳ Ｐゴシック" charset="0"/>
                <a:cs typeface="+mn-cs"/>
              </a:defRPr>
            </a:lvl1pPr>
          </a:lstStyle>
          <a:p>
            <a:pPr>
              <a:defRPr/>
            </a:pPr>
            <a:endParaRPr lang="en-US"/>
          </a:p>
        </p:txBody>
      </p:sp>
      <p:sp>
        <p:nvSpPr>
          <p:cNvPr id="150535" name="Rectangle 7">
            <a:extLst>
              <a:ext uri="{FF2B5EF4-FFF2-40B4-BE49-F238E27FC236}">
                <a16:creationId xmlns:a16="http://schemas.microsoft.com/office/drawing/2014/main" id="{216A9093-8F4F-45A0-9B38-CD68733A382B}"/>
              </a:ext>
            </a:extLst>
          </p:cNvPr>
          <p:cNvSpPr>
            <a:spLocks noGrp="1" noChangeArrowheads="1"/>
          </p:cNvSpPr>
          <p:nvPr>
            <p:ph type="sldNum" sz="quarter" idx="5"/>
          </p:nvPr>
        </p:nvSpPr>
        <p:spPr bwMode="auto">
          <a:xfrm>
            <a:off x="13525101" y="34013719"/>
            <a:ext cx="10339371" cy="1788014"/>
          </a:xfrm>
          <a:prstGeom prst="rect">
            <a:avLst/>
          </a:prstGeom>
          <a:noFill/>
          <a:ln>
            <a:noFill/>
          </a:ln>
          <a:effectLst/>
        </p:spPr>
        <p:txBody>
          <a:bodyPr vert="horz" wrap="square" lIns="340938" tIns="170466" rIns="340938" bIns="170466" numCol="1" anchor="b" anchorCtr="0" compatLnSpc="1">
            <a:prstTxWarp prst="textNoShape">
              <a:avLst/>
            </a:prstTxWarp>
          </a:bodyPr>
          <a:lstStyle>
            <a:lvl1pPr algn="r" defTabSz="3404936" eaLnBrk="1" hangingPunct="1">
              <a:defRPr sz="4600">
                <a:latin typeface="Arial" panose="020B0604020202020204" pitchFamily="34" charset="0"/>
              </a:defRPr>
            </a:lvl1pPr>
          </a:lstStyle>
          <a:p>
            <a:pPr>
              <a:defRPr/>
            </a:pPr>
            <a:fld id="{CEBCA0A8-45F6-4FFC-93CC-6C4C5B4F79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S PGothic" panose="020B0600070205080204" pitchFamily="34" charset="-128"/>
        <a:cs typeface="ＭＳ Ｐゴシック" charset="0"/>
      </a:defRPr>
    </a:lvl1pPr>
    <a:lvl2pPr marL="363538" algn="l" rtl="0" eaLnBrk="0" fontAlgn="base" hangingPunct="0">
      <a:spcBef>
        <a:spcPct val="30000"/>
      </a:spcBef>
      <a:spcAft>
        <a:spcPct val="0"/>
      </a:spcAft>
      <a:defRPr sz="900" kern="1200">
        <a:solidFill>
          <a:schemeClr val="tx1"/>
        </a:solidFill>
        <a:latin typeface="Arial" charset="0"/>
        <a:ea typeface="MS PGothic" panose="020B0600070205080204" pitchFamily="34" charset="-128"/>
        <a:cs typeface="+mn-cs"/>
      </a:defRPr>
    </a:lvl2pPr>
    <a:lvl3pPr marL="728663" algn="l" rtl="0" eaLnBrk="0" fontAlgn="base" hangingPunct="0">
      <a:spcBef>
        <a:spcPct val="30000"/>
      </a:spcBef>
      <a:spcAft>
        <a:spcPct val="0"/>
      </a:spcAft>
      <a:defRPr sz="900" kern="1200">
        <a:solidFill>
          <a:schemeClr val="tx1"/>
        </a:solidFill>
        <a:latin typeface="Arial" charset="0"/>
        <a:ea typeface="MS PGothic" panose="020B0600070205080204" pitchFamily="34" charset="-128"/>
        <a:cs typeface="+mn-cs"/>
      </a:defRPr>
    </a:lvl3pPr>
    <a:lvl4pPr marL="1093788" algn="l" rtl="0" eaLnBrk="0" fontAlgn="base" hangingPunct="0">
      <a:spcBef>
        <a:spcPct val="30000"/>
      </a:spcBef>
      <a:spcAft>
        <a:spcPct val="0"/>
      </a:spcAft>
      <a:defRPr sz="900" kern="1200">
        <a:solidFill>
          <a:schemeClr val="tx1"/>
        </a:solidFill>
        <a:latin typeface="Arial" charset="0"/>
        <a:ea typeface="MS PGothic" panose="020B0600070205080204" pitchFamily="34" charset="-128"/>
        <a:cs typeface="+mn-cs"/>
      </a:defRPr>
    </a:lvl4pPr>
    <a:lvl5pPr marL="1457325" algn="l" rtl="0" eaLnBrk="0" fontAlgn="base" hangingPunct="0">
      <a:spcBef>
        <a:spcPct val="30000"/>
      </a:spcBef>
      <a:spcAft>
        <a:spcPct val="0"/>
      </a:spcAft>
      <a:defRPr sz="900" kern="1200">
        <a:solidFill>
          <a:schemeClr val="tx1"/>
        </a:solidFill>
        <a:latin typeface="Arial" charset="0"/>
        <a:ea typeface="MS PGothic" panose="020B0600070205080204" pitchFamily="34" charset="-128"/>
        <a:cs typeface="+mn-cs"/>
      </a:defRPr>
    </a:lvl5pPr>
    <a:lvl6pPr marL="1823314" algn="l" defTabSz="364663" rtl="0" eaLnBrk="1" latinLnBrk="0" hangingPunct="1">
      <a:defRPr sz="957" kern="1200">
        <a:solidFill>
          <a:schemeClr val="tx1"/>
        </a:solidFill>
        <a:latin typeface="+mn-lt"/>
        <a:ea typeface="+mn-ea"/>
        <a:cs typeface="+mn-cs"/>
      </a:defRPr>
    </a:lvl6pPr>
    <a:lvl7pPr marL="2187976" algn="l" defTabSz="364663" rtl="0" eaLnBrk="1" latinLnBrk="0" hangingPunct="1">
      <a:defRPr sz="957" kern="1200">
        <a:solidFill>
          <a:schemeClr val="tx1"/>
        </a:solidFill>
        <a:latin typeface="+mn-lt"/>
        <a:ea typeface="+mn-ea"/>
        <a:cs typeface="+mn-cs"/>
      </a:defRPr>
    </a:lvl7pPr>
    <a:lvl8pPr marL="2552639" algn="l" defTabSz="364663" rtl="0" eaLnBrk="1" latinLnBrk="0" hangingPunct="1">
      <a:defRPr sz="957" kern="1200">
        <a:solidFill>
          <a:schemeClr val="tx1"/>
        </a:solidFill>
        <a:latin typeface="+mn-lt"/>
        <a:ea typeface="+mn-ea"/>
        <a:cs typeface="+mn-cs"/>
      </a:defRPr>
    </a:lvl8pPr>
    <a:lvl9pPr marL="2917302" algn="l" defTabSz="364663" rtl="0" eaLnBrk="1" latinLnBrk="0" hangingPunct="1">
      <a:defRPr sz="9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3EE1F06-5BB8-4E7E-9F41-7331F5045D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04936">
              <a:spcBef>
                <a:spcPct val="30000"/>
              </a:spcBef>
              <a:defRPr sz="3200">
                <a:solidFill>
                  <a:schemeClr val="tx1"/>
                </a:solidFill>
                <a:latin typeface="Arial" panose="020B0604020202020204" pitchFamily="34" charset="0"/>
                <a:ea typeface="MS PGothic" panose="020B0600070205080204" pitchFamily="34" charset="-128"/>
              </a:defRPr>
            </a:lvl1pPr>
            <a:lvl2pPr marL="2615306" indent="-1002442" defTabSz="3404936">
              <a:spcBef>
                <a:spcPct val="30000"/>
              </a:spcBef>
              <a:defRPr sz="3200">
                <a:solidFill>
                  <a:schemeClr val="tx1"/>
                </a:solidFill>
                <a:latin typeface="Arial" panose="020B0604020202020204" pitchFamily="34" charset="0"/>
                <a:ea typeface="MS PGothic" panose="020B0600070205080204" pitchFamily="34" charset="-128"/>
              </a:defRPr>
            </a:lvl2pPr>
            <a:lvl3pPr marL="4026563" indent="-800834" defTabSz="3404936">
              <a:spcBef>
                <a:spcPct val="30000"/>
              </a:spcBef>
              <a:defRPr sz="3200">
                <a:solidFill>
                  <a:schemeClr val="tx1"/>
                </a:solidFill>
                <a:latin typeface="Arial" panose="020B0604020202020204" pitchFamily="34" charset="0"/>
                <a:ea typeface="MS PGothic" panose="020B0600070205080204" pitchFamily="34" charset="-128"/>
              </a:defRPr>
            </a:lvl3pPr>
            <a:lvl4pPr marL="5639427" indent="-800834" defTabSz="3404936">
              <a:spcBef>
                <a:spcPct val="30000"/>
              </a:spcBef>
              <a:defRPr sz="3200">
                <a:solidFill>
                  <a:schemeClr val="tx1"/>
                </a:solidFill>
                <a:latin typeface="Arial" panose="020B0604020202020204" pitchFamily="34" charset="0"/>
                <a:ea typeface="MS PGothic" panose="020B0600070205080204" pitchFamily="34" charset="-128"/>
              </a:defRPr>
            </a:lvl4pPr>
            <a:lvl5pPr marL="7252292" indent="-800834" defTabSz="3404936">
              <a:spcBef>
                <a:spcPct val="30000"/>
              </a:spcBef>
              <a:defRPr sz="3200">
                <a:solidFill>
                  <a:schemeClr val="tx1"/>
                </a:solidFill>
                <a:latin typeface="Arial" panose="020B0604020202020204" pitchFamily="34" charset="0"/>
                <a:ea typeface="MS PGothic" panose="020B0600070205080204" pitchFamily="34" charset="-128"/>
              </a:defRPr>
            </a:lvl5pPr>
            <a:lvl6pPr marL="8865156" indent="-800834" defTabSz="3404936" eaLnBrk="0" fontAlgn="base" hangingPunct="0">
              <a:spcBef>
                <a:spcPct val="30000"/>
              </a:spcBef>
              <a:spcAft>
                <a:spcPct val="0"/>
              </a:spcAft>
              <a:defRPr sz="3200">
                <a:solidFill>
                  <a:schemeClr val="tx1"/>
                </a:solidFill>
                <a:latin typeface="Arial" panose="020B0604020202020204" pitchFamily="34" charset="0"/>
                <a:ea typeface="MS PGothic" panose="020B0600070205080204" pitchFamily="34" charset="-128"/>
              </a:defRPr>
            </a:lvl6pPr>
            <a:lvl7pPr marL="10478020" indent="-800834" defTabSz="3404936" eaLnBrk="0" fontAlgn="base" hangingPunct="0">
              <a:spcBef>
                <a:spcPct val="30000"/>
              </a:spcBef>
              <a:spcAft>
                <a:spcPct val="0"/>
              </a:spcAft>
              <a:defRPr sz="3200">
                <a:solidFill>
                  <a:schemeClr val="tx1"/>
                </a:solidFill>
                <a:latin typeface="Arial" panose="020B0604020202020204" pitchFamily="34" charset="0"/>
                <a:ea typeface="MS PGothic" panose="020B0600070205080204" pitchFamily="34" charset="-128"/>
              </a:defRPr>
            </a:lvl7pPr>
            <a:lvl8pPr marL="12090885" indent="-800834" defTabSz="3404936" eaLnBrk="0" fontAlgn="base" hangingPunct="0">
              <a:spcBef>
                <a:spcPct val="30000"/>
              </a:spcBef>
              <a:spcAft>
                <a:spcPct val="0"/>
              </a:spcAft>
              <a:defRPr sz="3200">
                <a:solidFill>
                  <a:schemeClr val="tx1"/>
                </a:solidFill>
                <a:latin typeface="Arial" panose="020B0604020202020204" pitchFamily="34" charset="0"/>
                <a:ea typeface="MS PGothic" panose="020B0600070205080204" pitchFamily="34" charset="-128"/>
              </a:defRPr>
            </a:lvl8pPr>
            <a:lvl9pPr marL="13703749" indent="-800834" defTabSz="3404936" eaLnBrk="0" fontAlgn="base" hangingPunct="0">
              <a:spcBef>
                <a:spcPct val="30000"/>
              </a:spcBef>
              <a:spcAft>
                <a:spcPct val="0"/>
              </a:spcAft>
              <a:defRPr sz="3200">
                <a:solidFill>
                  <a:schemeClr val="tx1"/>
                </a:solidFill>
                <a:latin typeface="Arial" panose="020B0604020202020204" pitchFamily="34" charset="0"/>
                <a:ea typeface="MS PGothic" panose="020B0600070205080204" pitchFamily="34" charset="-128"/>
              </a:defRPr>
            </a:lvl9pPr>
          </a:lstStyle>
          <a:p>
            <a:pPr>
              <a:spcBef>
                <a:spcPct val="0"/>
              </a:spcBef>
            </a:pPr>
            <a:fld id="{86CC0C45-A5D3-4C4D-8D0D-CD68CD5758EA}" type="slidenum">
              <a:rPr lang="en-US" altLang="en-US" sz="4600"/>
              <a:pPr>
                <a:spcBef>
                  <a:spcPct val="0"/>
                </a:spcBef>
              </a:pPr>
              <a:t>1</a:t>
            </a:fld>
            <a:endParaRPr lang="en-US" altLang="en-US" sz="4600"/>
          </a:p>
        </p:txBody>
      </p:sp>
      <p:sp>
        <p:nvSpPr>
          <p:cNvPr id="13315" name="Rectangle 2">
            <a:extLst>
              <a:ext uri="{FF2B5EF4-FFF2-40B4-BE49-F238E27FC236}">
                <a16:creationId xmlns:a16="http://schemas.microsoft.com/office/drawing/2014/main" id="{3A64CD52-8EA3-44DA-9C7C-6A6AA657157C}"/>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614B2F72-1386-4863-9F41-68DBF17A39E4}"/>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C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0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C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69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C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7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C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0072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B2C3D1"/>
        </a:solid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9CFC357A-58D6-47F8-9089-1CEBF8BC9532}"/>
              </a:ext>
            </a:extLst>
          </p:cNvPr>
          <p:cNvGrpSpPr>
            <a:grpSpLocks/>
          </p:cNvGrpSpPr>
          <p:nvPr userDrawn="1"/>
        </p:nvGrpSpPr>
        <p:grpSpPr bwMode="auto">
          <a:xfrm>
            <a:off x="0" y="0"/>
            <a:ext cx="37490400" cy="24755475"/>
            <a:chOff x="0" y="0"/>
            <a:chExt cx="37490400" cy="24755475"/>
          </a:xfrm>
        </p:grpSpPr>
        <p:sp>
          <p:nvSpPr>
            <p:cNvPr id="6" name="Rectangle 6">
              <a:extLst>
                <a:ext uri="{FF2B5EF4-FFF2-40B4-BE49-F238E27FC236}">
                  <a16:creationId xmlns:a16="http://schemas.microsoft.com/office/drawing/2014/main" id="{6448CBD9-A2D1-46E8-AA10-48C528CA9FCD}"/>
                </a:ext>
              </a:extLst>
            </p:cNvPr>
            <p:cNvSpPr>
              <a:spLocks noChangeArrowheads="1"/>
            </p:cNvSpPr>
            <p:nvPr userDrawn="1"/>
          </p:nvSpPr>
          <p:spPr bwMode="auto">
            <a:xfrm>
              <a:off x="0" y="0"/>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8" name="Rectangle 7">
              <a:extLst>
                <a:ext uri="{FF2B5EF4-FFF2-40B4-BE49-F238E27FC236}">
                  <a16:creationId xmlns:a16="http://schemas.microsoft.com/office/drawing/2014/main" id="{7CE76FA4-E628-4A46-BE9F-CE79A7C4168A}"/>
                </a:ext>
              </a:extLst>
            </p:cNvPr>
            <p:cNvSpPr>
              <a:spLocks noChangeArrowheads="1"/>
            </p:cNvSpPr>
            <p:nvPr userDrawn="1"/>
          </p:nvSpPr>
          <p:spPr bwMode="auto">
            <a:xfrm>
              <a:off x="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9" name="Rectangle 23">
              <a:extLst>
                <a:ext uri="{FF2B5EF4-FFF2-40B4-BE49-F238E27FC236}">
                  <a16:creationId xmlns:a16="http://schemas.microsoft.com/office/drawing/2014/main" id="{97130E7C-5353-4354-BE44-72CF0395DC1B}"/>
                </a:ext>
              </a:extLst>
            </p:cNvPr>
            <p:cNvSpPr>
              <a:spLocks noChangeArrowheads="1"/>
            </p:cNvSpPr>
            <p:nvPr userDrawn="1"/>
          </p:nvSpPr>
          <p:spPr bwMode="auto">
            <a:xfrm>
              <a:off x="3680460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33" name="Rectangle 20">
              <a:extLst>
                <a:ext uri="{FF2B5EF4-FFF2-40B4-BE49-F238E27FC236}">
                  <a16:creationId xmlns:a16="http://schemas.microsoft.com/office/drawing/2014/main" id="{54683566-02D1-4FC5-94C2-42E9B8A0C160}"/>
                </a:ext>
              </a:extLst>
            </p:cNvPr>
            <p:cNvSpPr>
              <a:spLocks noChangeArrowheads="1"/>
            </p:cNvSpPr>
            <p:nvPr userDrawn="1"/>
          </p:nvSpPr>
          <p:spPr bwMode="auto">
            <a:xfrm>
              <a:off x="0"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grpSp>
      <p:sp>
        <p:nvSpPr>
          <p:cNvPr id="1027" name="Rectangle 21">
            <a:extLst>
              <a:ext uri="{FF2B5EF4-FFF2-40B4-BE49-F238E27FC236}">
                <a16:creationId xmlns:a16="http://schemas.microsoft.com/office/drawing/2014/main" id="{29BA7E93-A262-4CD3-A7AB-F95DAB64BCF4}"/>
              </a:ext>
            </a:extLst>
          </p:cNvPr>
          <p:cNvSpPr>
            <a:spLocks noChangeArrowheads="1"/>
          </p:cNvSpPr>
          <p:nvPr userDrawn="1"/>
        </p:nvSpPr>
        <p:spPr bwMode="auto">
          <a:xfrm>
            <a:off x="14288"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2" name="Rectangle 36">
            <a:extLst>
              <a:ext uri="{FF2B5EF4-FFF2-40B4-BE49-F238E27FC236}">
                <a16:creationId xmlns:a16="http://schemas.microsoft.com/office/drawing/2014/main" id="{75E1441B-420E-40F4-944E-4EFCCAF5DB58}"/>
              </a:ext>
            </a:extLst>
          </p:cNvPr>
          <p:cNvSpPr>
            <a:spLocks noChangeArrowheads="1"/>
          </p:cNvSpPr>
          <p:nvPr userDrawn="1"/>
        </p:nvSpPr>
        <p:spPr bwMode="auto">
          <a:xfrm>
            <a:off x="685800" y="685800"/>
            <a:ext cx="36118800" cy="291465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3" name="Rectangle 9">
            <a:extLst>
              <a:ext uri="{FF2B5EF4-FFF2-40B4-BE49-F238E27FC236}">
                <a16:creationId xmlns:a16="http://schemas.microsoft.com/office/drawing/2014/main" id="{0ADE2BF4-269F-4E05-A19B-7E79D37AABCB}"/>
              </a:ext>
            </a:extLst>
          </p:cNvPr>
          <p:cNvSpPr>
            <a:spLocks noChangeArrowheads="1"/>
          </p:cNvSpPr>
          <p:nvPr userDrawn="1"/>
        </p:nvSpPr>
        <p:spPr bwMode="auto">
          <a:xfrm>
            <a:off x="685800" y="3600450"/>
            <a:ext cx="36118800" cy="133350"/>
          </a:xfrm>
          <a:prstGeom prst="rect">
            <a:avLst/>
          </a:prstGeom>
          <a:solidFill>
            <a:srgbClr val="003767"/>
          </a:solidFill>
          <a:ln>
            <a:noFill/>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grpSp>
        <p:nvGrpSpPr>
          <p:cNvPr id="1030" name="Group 8">
            <a:extLst>
              <a:ext uri="{FF2B5EF4-FFF2-40B4-BE49-F238E27FC236}">
                <a16:creationId xmlns:a16="http://schemas.microsoft.com/office/drawing/2014/main" id="{2CC2FED5-1B36-4CA2-9C70-459B04D5AE2A}"/>
              </a:ext>
            </a:extLst>
          </p:cNvPr>
          <p:cNvGrpSpPr>
            <a:grpSpLocks/>
          </p:cNvGrpSpPr>
          <p:nvPr userDrawn="1"/>
        </p:nvGrpSpPr>
        <p:grpSpPr bwMode="auto">
          <a:xfrm>
            <a:off x="1169988" y="4062413"/>
            <a:ext cx="35150425" cy="19559587"/>
            <a:chOff x="685801" y="4229101"/>
            <a:chExt cx="36065950" cy="19773900"/>
          </a:xfrm>
        </p:grpSpPr>
        <p:sp>
          <p:nvSpPr>
            <p:cNvPr id="4" name="Rectangle 33">
              <a:extLst>
                <a:ext uri="{FF2B5EF4-FFF2-40B4-BE49-F238E27FC236}">
                  <a16:creationId xmlns:a16="http://schemas.microsoft.com/office/drawing/2014/main" id="{616DA792-D717-41B1-A2CA-802E436C1D8C}"/>
                </a:ext>
              </a:extLst>
            </p:cNvPr>
            <p:cNvSpPr>
              <a:spLocks noChangeArrowheads="1"/>
            </p:cNvSpPr>
            <p:nvPr userDrawn="1"/>
          </p:nvSpPr>
          <p:spPr bwMode="auto">
            <a:xfrm>
              <a:off x="685801" y="4229101"/>
              <a:ext cx="8427659" cy="1977390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5" name="Rectangle 32">
              <a:extLst>
                <a:ext uri="{FF2B5EF4-FFF2-40B4-BE49-F238E27FC236}">
                  <a16:creationId xmlns:a16="http://schemas.microsoft.com/office/drawing/2014/main" id="{37319D18-02A9-4DCC-8F66-EC0A09DA0743}"/>
                </a:ext>
              </a:extLst>
            </p:cNvPr>
            <p:cNvSpPr>
              <a:spLocks noChangeArrowheads="1"/>
            </p:cNvSpPr>
            <p:nvPr userDrawn="1"/>
          </p:nvSpPr>
          <p:spPr bwMode="auto">
            <a:xfrm>
              <a:off x="9753597" y="4229101"/>
              <a:ext cx="8670358" cy="1977390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1034" name="Rectangle 34">
              <a:extLst>
                <a:ext uri="{FF2B5EF4-FFF2-40B4-BE49-F238E27FC236}">
                  <a16:creationId xmlns:a16="http://schemas.microsoft.com/office/drawing/2014/main" id="{6C72D2B4-6871-4764-9B89-28E1BAF196DE}"/>
                </a:ext>
              </a:extLst>
            </p:cNvPr>
            <p:cNvSpPr>
              <a:spLocks noChangeArrowheads="1"/>
            </p:cNvSpPr>
            <p:nvPr userDrawn="1"/>
          </p:nvSpPr>
          <p:spPr bwMode="auto">
            <a:xfrm>
              <a:off x="19065721" y="4229101"/>
              <a:ext cx="8668728" cy="1977390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1035" name="Rectangle 35">
              <a:extLst>
                <a:ext uri="{FF2B5EF4-FFF2-40B4-BE49-F238E27FC236}">
                  <a16:creationId xmlns:a16="http://schemas.microsoft.com/office/drawing/2014/main" id="{CC295B5D-3964-4688-A75A-6FA8728BF41E}"/>
                </a:ext>
              </a:extLst>
            </p:cNvPr>
            <p:cNvSpPr>
              <a:spLocks noChangeArrowheads="1"/>
            </p:cNvSpPr>
            <p:nvPr userDrawn="1"/>
          </p:nvSpPr>
          <p:spPr bwMode="auto">
            <a:xfrm>
              <a:off x="28322463" y="4229101"/>
              <a:ext cx="8429288" cy="1977390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grpSp>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6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2pPr>
      <a:lvl3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3pPr>
      <a:lvl4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4pPr>
      <a:lvl5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5pPr>
      <a:lvl6pPr marL="342908" algn="ctr" rtl="0" fontAlgn="base">
        <a:spcBef>
          <a:spcPct val="0"/>
        </a:spcBef>
        <a:spcAft>
          <a:spcPct val="0"/>
        </a:spcAft>
        <a:defRPr sz="6451">
          <a:solidFill>
            <a:schemeClr val="tx2"/>
          </a:solidFill>
          <a:latin typeface="Arial Black" charset="0"/>
          <a:ea typeface="ＭＳ Ｐゴシック" charset="0"/>
        </a:defRPr>
      </a:lvl6pPr>
      <a:lvl7pPr marL="685816" algn="ctr" rtl="0" fontAlgn="base">
        <a:spcBef>
          <a:spcPct val="0"/>
        </a:spcBef>
        <a:spcAft>
          <a:spcPct val="0"/>
        </a:spcAft>
        <a:defRPr sz="6451">
          <a:solidFill>
            <a:schemeClr val="tx2"/>
          </a:solidFill>
          <a:latin typeface="Arial Black" charset="0"/>
          <a:ea typeface="ＭＳ Ｐゴシック" charset="0"/>
        </a:defRPr>
      </a:lvl7pPr>
      <a:lvl8pPr marL="1028724" algn="ctr" rtl="0" fontAlgn="base">
        <a:spcBef>
          <a:spcPct val="0"/>
        </a:spcBef>
        <a:spcAft>
          <a:spcPct val="0"/>
        </a:spcAft>
        <a:defRPr sz="6451">
          <a:solidFill>
            <a:schemeClr val="tx2"/>
          </a:solidFill>
          <a:latin typeface="Arial Black" charset="0"/>
          <a:ea typeface="ＭＳ Ｐゴシック" charset="0"/>
        </a:defRPr>
      </a:lvl8pPr>
      <a:lvl9pPr marL="1371632" algn="ctr" rtl="0" fontAlgn="base">
        <a:spcBef>
          <a:spcPct val="0"/>
        </a:spcBef>
        <a:spcAft>
          <a:spcPct val="0"/>
        </a:spcAft>
        <a:defRPr sz="6451">
          <a:solidFill>
            <a:schemeClr val="tx2"/>
          </a:solidFill>
          <a:latin typeface="Arial Black" charset="0"/>
          <a:ea typeface="ＭＳ Ｐゴシック"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S PGothic" panose="020B0600070205080204" pitchFamily="34" charset="-128"/>
          <a:cs typeface="ＭＳ Ｐゴシック" charset="0"/>
        </a:defRPr>
      </a:lvl1pPr>
      <a:lvl2pPr marL="554038" indent="-211138"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5994" indent="-171454" algn="l" rtl="0" fontAlgn="base">
        <a:spcBef>
          <a:spcPct val="20000"/>
        </a:spcBef>
        <a:spcAft>
          <a:spcPct val="0"/>
        </a:spcAft>
        <a:buChar char="»"/>
        <a:defRPr sz="1425">
          <a:solidFill>
            <a:schemeClr val="tx1"/>
          </a:solidFill>
          <a:latin typeface="+mn-lt"/>
          <a:ea typeface="+mn-ea"/>
        </a:defRPr>
      </a:lvl6pPr>
      <a:lvl7pPr marL="2228902" indent="-171454" algn="l" rtl="0" fontAlgn="base">
        <a:spcBef>
          <a:spcPct val="20000"/>
        </a:spcBef>
        <a:spcAft>
          <a:spcPct val="0"/>
        </a:spcAft>
        <a:buChar char="»"/>
        <a:defRPr sz="1425">
          <a:solidFill>
            <a:schemeClr val="tx1"/>
          </a:solidFill>
          <a:latin typeface="+mn-lt"/>
          <a:ea typeface="+mn-ea"/>
        </a:defRPr>
      </a:lvl7pPr>
      <a:lvl8pPr marL="2571810" indent="-171454" algn="l" rtl="0" fontAlgn="base">
        <a:spcBef>
          <a:spcPct val="20000"/>
        </a:spcBef>
        <a:spcAft>
          <a:spcPct val="0"/>
        </a:spcAft>
        <a:buChar char="»"/>
        <a:defRPr sz="1425">
          <a:solidFill>
            <a:schemeClr val="tx1"/>
          </a:solidFill>
          <a:latin typeface="+mn-lt"/>
          <a:ea typeface="+mn-ea"/>
        </a:defRPr>
      </a:lvl8pPr>
      <a:lvl9pPr marL="2914718" indent="-171454" algn="l" rtl="0" fontAlgn="base">
        <a:spcBef>
          <a:spcPct val="20000"/>
        </a:spcBef>
        <a:spcAft>
          <a:spcPct val="0"/>
        </a:spcAft>
        <a:buChar char="»"/>
        <a:defRPr sz="1425">
          <a:solidFill>
            <a:schemeClr val="tx1"/>
          </a:solidFill>
          <a:latin typeface="+mn-lt"/>
          <a:ea typeface="+mn-ea"/>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4"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40"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6"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2C3D1"/>
        </a:solidFill>
        <a:effectLst/>
      </p:bgPr>
    </p:bg>
    <p:spTree>
      <p:nvGrpSpPr>
        <p:cNvPr id="1" name=""/>
        <p:cNvGrpSpPr/>
        <p:nvPr/>
      </p:nvGrpSpPr>
      <p:grpSpPr>
        <a:xfrm>
          <a:off x="0" y="0"/>
          <a:ext cx="0" cy="0"/>
          <a:chOff x="0" y="0"/>
          <a:chExt cx="0" cy="0"/>
        </a:xfrm>
      </p:grpSpPr>
      <p:grpSp>
        <p:nvGrpSpPr>
          <p:cNvPr id="2050" name="Group 5">
            <a:extLst>
              <a:ext uri="{FF2B5EF4-FFF2-40B4-BE49-F238E27FC236}">
                <a16:creationId xmlns:a16="http://schemas.microsoft.com/office/drawing/2014/main" id="{DB747676-3C86-4483-BA71-45C15F27570B}"/>
              </a:ext>
            </a:extLst>
          </p:cNvPr>
          <p:cNvGrpSpPr>
            <a:grpSpLocks/>
          </p:cNvGrpSpPr>
          <p:nvPr userDrawn="1"/>
        </p:nvGrpSpPr>
        <p:grpSpPr bwMode="auto">
          <a:xfrm>
            <a:off x="0" y="0"/>
            <a:ext cx="37490400" cy="24755475"/>
            <a:chOff x="0" y="0"/>
            <a:chExt cx="37490400" cy="24755475"/>
          </a:xfrm>
        </p:grpSpPr>
        <p:sp>
          <p:nvSpPr>
            <p:cNvPr id="6" name="Rectangle 6">
              <a:extLst>
                <a:ext uri="{FF2B5EF4-FFF2-40B4-BE49-F238E27FC236}">
                  <a16:creationId xmlns:a16="http://schemas.microsoft.com/office/drawing/2014/main" id="{A569D886-50DD-409F-9B7D-E3D292B664DB}"/>
                </a:ext>
              </a:extLst>
            </p:cNvPr>
            <p:cNvSpPr>
              <a:spLocks noChangeArrowheads="1"/>
            </p:cNvSpPr>
            <p:nvPr userDrawn="1"/>
          </p:nvSpPr>
          <p:spPr bwMode="auto">
            <a:xfrm>
              <a:off x="0" y="0"/>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8" name="Rectangle 7">
              <a:extLst>
                <a:ext uri="{FF2B5EF4-FFF2-40B4-BE49-F238E27FC236}">
                  <a16:creationId xmlns:a16="http://schemas.microsoft.com/office/drawing/2014/main" id="{56E66DEB-FF61-4E1B-9AFD-67CE3EF613C1}"/>
                </a:ext>
              </a:extLst>
            </p:cNvPr>
            <p:cNvSpPr>
              <a:spLocks noChangeArrowheads="1"/>
            </p:cNvSpPr>
            <p:nvPr userDrawn="1"/>
          </p:nvSpPr>
          <p:spPr bwMode="auto">
            <a:xfrm>
              <a:off x="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9" name="Rectangle 23">
              <a:extLst>
                <a:ext uri="{FF2B5EF4-FFF2-40B4-BE49-F238E27FC236}">
                  <a16:creationId xmlns:a16="http://schemas.microsoft.com/office/drawing/2014/main" id="{B748EAAF-39ED-4BC6-BD25-D19E92D691A6}"/>
                </a:ext>
              </a:extLst>
            </p:cNvPr>
            <p:cNvSpPr>
              <a:spLocks noChangeArrowheads="1"/>
            </p:cNvSpPr>
            <p:nvPr userDrawn="1"/>
          </p:nvSpPr>
          <p:spPr bwMode="auto">
            <a:xfrm>
              <a:off x="3680460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33" name="Rectangle 20">
              <a:extLst>
                <a:ext uri="{FF2B5EF4-FFF2-40B4-BE49-F238E27FC236}">
                  <a16:creationId xmlns:a16="http://schemas.microsoft.com/office/drawing/2014/main" id="{B79FD1C4-43A1-4EEF-8D35-ECA74FD9B537}"/>
                </a:ext>
              </a:extLst>
            </p:cNvPr>
            <p:cNvSpPr>
              <a:spLocks noChangeArrowheads="1"/>
            </p:cNvSpPr>
            <p:nvPr userDrawn="1"/>
          </p:nvSpPr>
          <p:spPr bwMode="auto">
            <a:xfrm>
              <a:off x="0"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grpSp>
      <p:sp>
        <p:nvSpPr>
          <p:cNvPr id="1027" name="Rectangle 21">
            <a:extLst>
              <a:ext uri="{FF2B5EF4-FFF2-40B4-BE49-F238E27FC236}">
                <a16:creationId xmlns:a16="http://schemas.microsoft.com/office/drawing/2014/main" id="{CBB6E22B-E0DB-4D24-B426-5A2086EBD57B}"/>
              </a:ext>
            </a:extLst>
          </p:cNvPr>
          <p:cNvSpPr>
            <a:spLocks noChangeArrowheads="1"/>
          </p:cNvSpPr>
          <p:nvPr userDrawn="1"/>
        </p:nvSpPr>
        <p:spPr bwMode="auto">
          <a:xfrm>
            <a:off x="14288"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2" name="Rectangle 36">
            <a:extLst>
              <a:ext uri="{FF2B5EF4-FFF2-40B4-BE49-F238E27FC236}">
                <a16:creationId xmlns:a16="http://schemas.microsoft.com/office/drawing/2014/main" id="{669FA7A3-7E8D-4715-8904-8002C51CF198}"/>
              </a:ext>
            </a:extLst>
          </p:cNvPr>
          <p:cNvSpPr>
            <a:spLocks noChangeArrowheads="1"/>
          </p:cNvSpPr>
          <p:nvPr userDrawn="1"/>
        </p:nvSpPr>
        <p:spPr bwMode="auto">
          <a:xfrm>
            <a:off x="685800" y="685800"/>
            <a:ext cx="36118800" cy="291465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3" name="Rectangle 9">
            <a:extLst>
              <a:ext uri="{FF2B5EF4-FFF2-40B4-BE49-F238E27FC236}">
                <a16:creationId xmlns:a16="http://schemas.microsoft.com/office/drawing/2014/main" id="{F52C8019-A3B0-42FA-B2D8-10083E48BD8F}"/>
              </a:ext>
            </a:extLst>
          </p:cNvPr>
          <p:cNvSpPr>
            <a:spLocks noChangeArrowheads="1"/>
          </p:cNvSpPr>
          <p:nvPr userDrawn="1"/>
        </p:nvSpPr>
        <p:spPr bwMode="auto">
          <a:xfrm>
            <a:off x="685800" y="3600450"/>
            <a:ext cx="36118800" cy="133350"/>
          </a:xfrm>
          <a:prstGeom prst="rect">
            <a:avLst/>
          </a:prstGeom>
          <a:solidFill>
            <a:srgbClr val="003767"/>
          </a:solidFill>
          <a:ln>
            <a:noFill/>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4" name="Rectangle 33">
            <a:extLst>
              <a:ext uri="{FF2B5EF4-FFF2-40B4-BE49-F238E27FC236}">
                <a16:creationId xmlns:a16="http://schemas.microsoft.com/office/drawing/2014/main" id="{7DF4272A-8C3D-462F-98BF-9039E5D81590}"/>
              </a:ext>
            </a:extLst>
          </p:cNvPr>
          <p:cNvSpPr>
            <a:spLocks noChangeArrowheads="1"/>
          </p:cNvSpPr>
          <p:nvPr userDrawn="1"/>
        </p:nvSpPr>
        <p:spPr bwMode="auto">
          <a:xfrm>
            <a:off x="1169988" y="4062413"/>
            <a:ext cx="8213725"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5" name="Rectangle 32">
            <a:extLst>
              <a:ext uri="{FF2B5EF4-FFF2-40B4-BE49-F238E27FC236}">
                <a16:creationId xmlns:a16="http://schemas.microsoft.com/office/drawing/2014/main" id="{156225D0-C62D-44DA-BD49-2C7B0B7F6632}"/>
              </a:ext>
            </a:extLst>
          </p:cNvPr>
          <p:cNvSpPr>
            <a:spLocks noChangeArrowheads="1"/>
          </p:cNvSpPr>
          <p:nvPr userDrawn="1"/>
        </p:nvSpPr>
        <p:spPr bwMode="auto">
          <a:xfrm>
            <a:off x="10007600" y="4062413"/>
            <a:ext cx="8450263"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1034" name="Rectangle 34">
            <a:extLst>
              <a:ext uri="{FF2B5EF4-FFF2-40B4-BE49-F238E27FC236}">
                <a16:creationId xmlns:a16="http://schemas.microsoft.com/office/drawing/2014/main" id="{77AFF851-0C6C-42B1-B59D-8A7871A978C4}"/>
              </a:ext>
            </a:extLst>
          </p:cNvPr>
          <p:cNvSpPr>
            <a:spLocks noChangeArrowheads="1"/>
          </p:cNvSpPr>
          <p:nvPr userDrawn="1"/>
        </p:nvSpPr>
        <p:spPr bwMode="auto">
          <a:xfrm>
            <a:off x="19083338" y="4062413"/>
            <a:ext cx="17237075"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6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2pPr>
      <a:lvl3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3pPr>
      <a:lvl4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4pPr>
      <a:lvl5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5pPr>
      <a:lvl6pPr marL="342908" algn="ctr" rtl="0" fontAlgn="base">
        <a:spcBef>
          <a:spcPct val="0"/>
        </a:spcBef>
        <a:spcAft>
          <a:spcPct val="0"/>
        </a:spcAft>
        <a:defRPr sz="6451">
          <a:solidFill>
            <a:schemeClr val="tx2"/>
          </a:solidFill>
          <a:latin typeface="Arial Black" charset="0"/>
          <a:ea typeface="ＭＳ Ｐゴシック" charset="0"/>
        </a:defRPr>
      </a:lvl6pPr>
      <a:lvl7pPr marL="685816" algn="ctr" rtl="0" fontAlgn="base">
        <a:spcBef>
          <a:spcPct val="0"/>
        </a:spcBef>
        <a:spcAft>
          <a:spcPct val="0"/>
        </a:spcAft>
        <a:defRPr sz="6451">
          <a:solidFill>
            <a:schemeClr val="tx2"/>
          </a:solidFill>
          <a:latin typeface="Arial Black" charset="0"/>
          <a:ea typeface="ＭＳ Ｐゴシック" charset="0"/>
        </a:defRPr>
      </a:lvl7pPr>
      <a:lvl8pPr marL="1028724" algn="ctr" rtl="0" fontAlgn="base">
        <a:spcBef>
          <a:spcPct val="0"/>
        </a:spcBef>
        <a:spcAft>
          <a:spcPct val="0"/>
        </a:spcAft>
        <a:defRPr sz="6451">
          <a:solidFill>
            <a:schemeClr val="tx2"/>
          </a:solidFill>
          <a:latin typeface="Arial Black" charset="0"/>
          <a:ea typeface="ＭＳ Ｐゴシック" charset="0"/>
        </a:defRPr>
      </a:lvl8pPr>
      <a:lvl9pPr marL="1371632" algn="ctr" rtl="0" fontAlgn="base">
        <a:spcBef>
          <a:spcPct val="0"/>
        </a:spcBef>
        <a:spcAft>
          <a:spcPct val="0"/>
        </a:spcAft>
        <a:defRPr sz="6451">
          <a:solidFill>
            <a:schemeClr val="tx2"/>
          </a:solidFill>
          <a:latin typeface="Arial Black" charset="0"/>
          <a:ea typeface="ＭＳ Ｐゴシック"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S PGothic" panose="020B0600070205080204" pitchFamily="34" charset="-128"/>
          <a:cs typeface="ＭＳ Ｐゴシック" charset="0"/>
        </a:defRPr>
      </a:lvl1pPr>
      <a:lvl2pPr marL="554038" indent="-211138"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5994" indent="-171454" algn="l" rtl="0" fontAlgn="base">
        <a:spcBef>
          <a:spcPct val="20000"/>
        </a:spcBef>
        <a:spcAft>
          <a:spcPct val="0"/>
        </a:spcAft>
        <a:buChar char="»"/>
        <a:defRPr sz="1425">
          <a:solidFill>
            <a:schemeClr val="tx1"/>
          </a:solidFill>
          <a:latin typeface="+mn-lt"/>
          <a:ea typeface="+mn-ea"/>
        </a:defRPr>
      </a:lvl6pPr>
      <a:lvl7pPr marL="2228902" indent="-171454" algn="l" rtl="0" fontAlgn="base">
        <a:spcBef>
          <a:spcPct val="20000"/>
        </a:spcBef>
        <a:spcAft>
          <a:spcPct val="0"/>
        </a:spcAft>
        <a:buChar char="»"/>
        <a:defRPr sz="1425">
          <a:solidFill>
            <a:schemeClr val="tx1"/>
          </a:solidFill>
          <a:latin typeface="+mn-lt"/>
          <a:ea typeface="+mn-ea"/>
        </a:defRPr>
      </a:lvl7pPr>
      <a:lvl8pPr marL="2571810" indent="-171454" algn="l" rtl="0" fontAlgn="base">
        <a:spcBef>
          <a:spcPct val="20000"/>
        </a:spcBef>
        <a:spcAft>
          <a:spcPct val="0"/>
        </a:spcAft>
        <a:buChar char="»"/>
        <a:defRPr sz="1425">
          <a:solidFill>
            <a:schemeClr val="tx1"/>
          </a:solidFill>
          <a:latin typeface="+mn-lt"/>
          <a:ea typeface="+mn-ea"/>
        </a:defRPr>
      </a:lvl8pPr>
      <a:lvl9pPr marL="2914718" indent="-171454" algn="l" rtl="0" fontAlgn="base">
        <a:spcBef>
          <a:spcPct val="20000"/>
        </a:spcBef>
        <a:spcAft>
          <a:spcPct val="0"/>
        </a:spcAft>
        <a:buChar char="»"/>
        <a:defRPr sz="1425">
          <a:solidFill>
            <a:schemeClr val="tx1"/>
          </a:solidFill>
          <a:latin typeface="+mn-lt"/>
          <a:ea typeface="+mn-ea"/>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4"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40"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6"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2C3D1"/>
        </a:solidFill>
        <a:effectLst/>
      </p:bgPr>
    </p:bg>
    <p:spTree>
      <p:nvGrpSpPr>
        <p:cNvPr id="1" name=""/>
        <p:cNvGrpSpPr/>
        <p:nvPr/>
      </p:nvGrpSpPr>
      <p:grpSpPr>
        <a:xfrm>
          <a:off x="0" y="0"/>
          <a:ext cx="0" cy="0"/>
          <a:chOff x="0" y="0"/>
          <a:chExt cx="0" cy="0"/>
        </a:xfrm>
      </p:grpSpPr>
      <p:grpSp>
        <p:nvGrpSpPr>
          <p:cNvPr id="3074" name="Group 5">
            <a:extLst>
              <a:ext uri="{FF2B5EF4-FFF2-40B4-BE49-F238E27FC236}">
                <a16:creationId xmlns:a16="http://schemas.microsoft.com/office/drawing/2014/main" id="{65A28CE9-3F53-4C29-A2E3-32E1DA41786A}"/>
              </a:ext>
            </a:extLst>
          </p:cNvPr>
          <p:cNvGrpSpPr>
            <a:grpSpLocks/>
          </p:cNvGrpSpPr>
          <p:nvPr userDrawn="1"/>
        </p:nvGrpSpPr>
        <p:grpSpPr bwMode="auto">
          <a:xfrm>
            <a:off x="0" y="0"/>
            <a:ext cx="37490400" cy="24755475"/>
            <a:chOff x="0" y="0"/>
            <a:chExt cx="37490400" cy="24755475"/>
          </a:xfrm>
        </p:grpSpPr>
        <p:sp>
          <p:nvSpPr>
            <p:cNvPr id="6" name="Rectangle 6">
              <a:extLst>
                <a:ext uri="{FF2B5EF4-FFF2-40B4-BE49-F238E27FC236}">
                  <a16:creationId xmlns:a16="http://schemas.microsoft.com/office/drawing/2014/main" id="{52A66BFD-9B38-4E1E-8F14-33FABD697AB8}"/>
                </a:ext>
              </a:extLst>
            </p:cNvPr>
            <p:cNvSpPr>
              <a:spLocks noChangeArrowheads="1"/>
            </p:cNvSpPr>
            <p:nvPr userDrawn="1"/>
          </p:nvSpPr>
          <p:spPr bwMode="auto">
            <a:xfrm>
              <a:off x="0" y="0"/>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8" name="Rectangle 7">
              <a:extLst>
                <a:ext uri="{FF2B5EF4-FFF2-40B4-BE49-F238E27FC236}">
                  <a16:creationId xmlns:a16="http://schemas.microsoft.com/office/drawing/2014/main" id="{A8ADBBE0-E6FD-4FB0-8738-03413499A2FD}"/>
                </a:ext>
              </a:extLst>
            </p:cNvPr>
            <p:cNvSpPr>
              <a:spLocks noChangeArrowheads="1"/>
            </p:cNvSpPr>
            <p:nvPr userDrawn="1"/>
          </p:nvSpPr>
          <p:spPr bwMode="auto">
            <a:xfrm>
              <a:off x="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9" name="Rectangle 23">
              <a:extLst>
                <a:ext uri="{FF2B5EF4-FFF2-40B4-BE49-F238E27FC236}">
                  <a16:creationId xmlns:a16="http://schemas.microsoft.com/office/drawing/2014/main" id="{9A1A6B9B-0ACD-47CE-B4BE-FF6AEA82002C}"/>
                </a:ext>
              </a:extLst>
            </p:cNvPr>
            <p:cNvSpPr>
              <a:spLocks noChangeArrowheads="1"/>
            </p:cNvSpPr>
            <p:nvPr userDrawn="1"/>
          </p:nvSpPr>
          <p:spPr bwMode="auto">
            <a:xfrm>
              <a:off x="3680460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33" name="Rectangle 20">
              <a:extLst>
                <a:ext uri="{FF2B5EF4-FFF2-40B4-BE49-F238E27FC236}">
                  <a16:creationId xmlns:a16="http://schemas.microsoft.com/office/drawing/2014/main" id="{3948A35B-8E6A-4678-BD63-1FF08E9AA7C2}"/>
                </a:ext>
              </a:extLst>
            </p:cNvPr>
            <p:cNvSpPr>
              <a:spLocks noChangeArrowheads="1"/>
            </p:cNvSpPr>
            <p:nvPr userDrawn="1"/>
          </p:nvSpPr>
          <p:spPr bwMode="auto">
            <a:xfrm>
              <a:off x="0"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grpSp>
      <p:sp>
        <p:nvSpPr>
          <p:cNvPr id="1027" name="Rectangle 21">
            <a:extLst>
              <a:ext uri="{FF2B5EF4-FFF2-40B4-BE49-F238E27FC236}">
                <a16:creationId xmlns:a16="http://schemas.microsoft.com/office/drawing/2014/main" id="{0F612476-FD2E-4BC0-BE5B-A37EFEC8A62C}"/>
              </a:ext>
            </a:extLst>
          </p:cNvPr>
          <p:cNvSpPr>
            <a:spLocks noChangeArrowheads="1"/>
          </p:cNvSpPr>
          <p:nvPr userDrawn="1"/>
        </p:nvSpPr>
        <p:spPr bwMode="auto">
          <a:xfrm>
            <a:off x="14288"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2" name="Rectangle 36">
            <a:extLst>
              <a:ext uri="{FF2B5EF4-FFF2-40B4-BE49-F238E27FC236}">
                <a16:creationId xmlns:a16="http://schemas.microsoft.com/office/drawing/2014/main" id="{9CAF8419-D2B2-4011-9943-A77FB370B983}"/>
              </a:ext>
            </a:extLst>
          </p:cNvPr>
          <p:cNvSpPr>
            <a:spLocks noChangeArrowheads="1"/>
          </p:cNvSpPr>
          <p:nvPr userDrawn="1"/>
        </p:nvSpPr>
        <p:spPr bwMode="auto">
          <a:xfrm>
            <a:off x="685800" y="685800"/>
            <a:ext cx="36118800" cy="291465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3" name="Rectangle 9">
            <a:extLst>
              <a:ext uri="{FF2B5EF4-FFF2-40B4-BE49-F238E27FC236}">
                <a16:creationId xmlns:a16="http://schemas.microsoft.com/office/drawing/2014/main" id="{E553EC5B-1A70-427D-B722-81B5A9E016E9}"/>
              </a:ext>
            </a:extLst>
          </p:cNvPr>
          <p:cNvSpPr>
            <a:spLocks noChangeArrowheads="1"/>
          </p:cNvSpPr>
          <p:nvPr userDrawn="1"/>
        </p:nvSpPr>
        <p:spPr bwMode="auto">
          <a:xfrm>
            <a:off x="685800" y="3600450"/>
            <a:ext cx="36118800" cy="133350"/>
          </a:xfrm>
          <a:prstGeom prst="rect">
            <a:avLst/>
          </a:prstGeom>
          <a:solidFill>
            <a:srgbClr val="003767"/>
          </a:solidFill>
          <a:ln>
            <a:noFill/>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4" name="Rectangle 33">
            <a:extLst>
              <a:ext uri="{FF2B5EF4-FFF2-40B4-BE49-F238E27FC236}">
                <a16:creationId xmlns:a16="http://schemas.microsoft.com/office/drawing/2014/main" id="{C14403AB-A719-4418-A58B-603A8FD04DF2}"/>
              </a:ext>
            </a:extLst>
          </p:cNvPr>
          <p:cNvSpPr>
            <a:spLocks noChangeArrowheads="1"/>
          </p:cNvSpPr>
          <p:nvPr userDrawn="1"/>
        </p:nvSpPr>
        <p:spPr bwMode="auto">
          <a:xfrm>
            <a:off x="1169988" y="4062413"/>
            <a:ext cx="8213725"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5" name="Rectangle 32">
            <a:extLst>
              <a:ext uri="{FF2B5EF4-FFF2-40B4-BE49-F238E27FC236}">
                <a16:creationId xmlns:a16="http://schemas.microsoft.com/office/drawing/2014/main" id="{136293D0-CD2F-4CA7-BB2F-3F0E3335618D}"/>
              </a:ext>
            </a:extLst>
          </p:cNvPr>
          <p:cNvSpPr>
            <a:spLocks noChangeArrowheads="1"/>
          </p:cNvSpPr>
          <p:nvPr userDrawn="1"/>
        </p:nvSpPr>
        <p:spPr bwMode="auto">
          <a:xfrm>
            <a:off x="10007600" y="4062413"/>
            <a:ext cx="17524413"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1035" name="Rectangle 35">
            <a:extLst>
              <a:ext uri="{FF2B5EF4-FFF2-40B4-BE49-F238E27FC236}">
                <a16:creationId xmlns:a16="http://schemas.microsoft.com/office/drawing/2014/main" id="{2D96B433-2790-4087-B986-7E71326DCF08}"/>
              </a:ext>
            </a:extLst>
          </p:cNvPr>
          <p:cNvSpPr>
            <a:spLocks noChangeArrowheads="1"/>
          </p:cNvSpPr>
          <p:nvPr userDrawn="1"/>
        </p:nvSpPr>
        <p:spPr bwMode="auto">
          <a:xfrm>
            <a:off x="28105100" y="4062413"/>
            <a:ext cx="8215313"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ctr" rtl="0" eaLnBrk="0" fontAlgn="base" hangingPunct="0">
        <a:spcBef>
          <a:spcPct val="0"/>
        </a:spcBef>
        <a:spcAft>
          <a:spcPct val="0"/>
        </a:spcAft>
        <a:defRPr sz="6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2pPr>
      <a:lvl3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3pPr>
      <a:lvl4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4pPr>
      <a:lvl5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5pPr>
      <a:lvl6pPr marL="342908" algn="ctr" rtl="0" fontAlgn="base">
        <a:spcBef>
          <a:spcPct val="0"/>
        </a:spcBef>
        <a:spcAft>
          <a:spcPct val="0"/>
        </a:spcAft>
        <a:defRPr sz="6451">
          <a:solidFill>
            <a:schemeClr val="tx2"/>
          </a:solidFill>
          <a:latin typeface="Arial Black" charset="0"/>
          <a:ea typeface="ＭＳ Ｐゴシック" charset="0"/>
        </a:defRPr>
      </a:lvl6pPr>
      <a:lvl7pPr marL="685816" algn="ctr" rtl="0" fontAlgn="base">
        <a:spcBef>
          <a:spcPct val="0"/>
        </a:spcBef>
        <a:spcAft>
          <a:spcPct val="0"/>
        </a:spcAft>
        <a:defRPr sz="6451">
          <a:solidFill>
            <a:schemeClr val="tx2"/>
          </a:solidFill>
          <a:latin typeface="Arial Black" charset="0"/>
          <a:ea typeface="ＭＳ Ｐゴシック" charset="0"/>
        </a:defRPr>
      </a:lvl7pPr>
      <a:lvl8pPr marL="1028724" algn="ctr" rtl="0" fontAlgn="base">
        <a:spcBef>
          <a:spcPct val="0"/>
        </a:spcBef>
        <a:spcAft>
          <a:spcPct val="0"/>
        </a:spcAft>
        <a:defRPr sz="6451">
          <a:solidFill>
            <a:schemeClr val="tx2"/>
          </a:solidFill>
          <a:latin typeface="Arial Black" charset="0"/>
          <a:ea typeface="ＭＳ Ｐゴシック" charset="0"/>
        </a:defRPr>
      </a:lvl8pPr>
      <a:lvl9pPr marL="1371632" algn="ctr" rtl="0" fontAlgn="base">
        <a:spcBef>
          <a:spcPct val="0"/>
        </a:spcBef>
        <a:spcAft>
          <a:spcPct val="0"/>
        </a:spcAft>
        <a:defRPr sz="6451">
          <a:solidFill>
            <a:schemeClr val="tx2"/>
          </a:solidFill>
          <a:latin typeface="Arial Black" charset="0"/>
          <a:ea typeface="ＭＳ Ｐゴシック"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S PGothic" panose="020B0600070205080204" pitchFamily="34" charset="-128"/>
          <a:cs typeface="ＭＳ Ｐゴシック" charset="0"/>
        </a:defRPr>
      </a:lvl1pPr>
      <a:lvl2pPr marL="554038" indent="-211138"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5994" indent="-171454" algn="l" rtl="0" fontAlgn="base">
        <a:spcBef>
          <a:spcPct val="20000"/>
        </a:spcBef>
        <a:spcAft>
          <a:spcPct val="0"/>
        </a:spcAft>
        <a:buChar char="»"/>
        <a:defRPr sz="1425">
          <a:solidFill>
            <a:schemeClr val="tx1"/>
          </a:solidFill>
          <a:latin typeface="+mn-lt"/>
          <a:ea typeface="+mn-ea"/>
        </a:defRPr>
      </a:lvl6pPr>
      <a:lvl7pPr marL="2228902" indent="-171454" algn="l" rtl="0" fontAlgn="base">
        <a:spcBef>
          <a:spcPct val="20000"/>
        </a:spcBef>
        <a:spcAft>
          <a:spcPct val="0"/>
        </a:spcAft>
        <a:buChar char="»"/>
        <a:defRPr sz="1425">
          <a:solidFill>
            <a:schemeClr val="tx1"/>
          </a:solidFill>
          <a:latin typeface="+mn-lt"/>
          <a:ea typeface="+mn-ea"/>
        </a:defRPr>
      </a:lvl7pPr>
      <a:lvl8pPr marL="2571810" indent="-171454" algn="l" rtl="0" fontAlgn="base">
        <a:spcBef>
          <a:spcPct val="20000"/>
        </a:spcBef>
        <a:spcAft>
          <a:spcPct val="0"/>
        </a:spcAft>
        <a:buChar char="»"/>
        <a:defRPr sz="1425">
          <a:solidFill>
            <a:schemeClr val="tx1"/>
          </a:solidFill>
          <a:latin typeface="+mn-lt"/>
          <a:ea typeface="+mn-ea"/>
        </a:defRPr>
      </a:lvl8pPr>
      <a:lvl9pPr marL="2914718" indent="-171454" algn="l" rtl="0" fontAlgn="base">
        <a:spcBef>
          <a:spcPct val="20000"/>
        </a:spcBef>
        <a:spcAft>
          <a:spcPct val="0"/>
        </a:spcAft>
        <a:buChar char="»"/>
        <a:defRPr sz="1425">
          <a:solidFill>
            <a:schemeClr val="tx1"/>
          </a:solidFill>
          <a:latin typeface="+mn-lt"/>
          <a:ea typeface="+mn-ea"/>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4"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40"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6"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2C3D1"/>
        </a:solidFill>
        <a:effectLst/>
      </p:bgPr>
    </p:bg>
    <p:spTree>
      <p:nvGrpSpPr>
        <p:cNvPr id="1" name=""/>
        <p:cNvGrpSpPr/>
        <p:nvPr/>
      </p:nvGrpSpPr>
      <p:grpSpPr>
        <a:xfrm>
          <a:off x="0" y="0"/>
          <a:ext cx="0" cy="0"/>
          <a:chOff x="0" y="0"/>
          <a:chExt cx="0" cy="0"/>
        </a:xfrm>
      </p:grpSpPr>
      <p:grpSp>
        <p:nvGrpSpPr>
          <p:cNvPr id="4098" name="Group 5">
            <a:extLst>
              <a:ext uri="{FF2B5EF4-FFF2-40B4-BE49-F238E27FC236}">
                <a16:creationId xmlns:a16="http://schemas.microsoft.com/office/drawing/2014/main" id="{8DA7BE78-F53A-43FD-97A5-B7B5770C03D7}"/>
              </a:ext>
            </a:extLst>
          </p:cNvPr>
          <p:cNvGrpSpPr>
            <a:grpSpLocks/>
          </p:cNvGrpSpPr>
          <p:nvPr userDrawn="1"/>
        </p:nvGrpSpPr>
        <p:grpSpPr bwMode="auto">
          <a:xfrm>
            <a:off x="0" y="0"/>
            <a:ext cx="37490400" cy="24755475"/>
            <a:chOff x="0" y="0"/>
            <a:chExt cx="37490400" cy="24755475"/>
          </a:xfrm>
        </p:grpSpPr>
        <p:sp>
          <p:nvSpPr>
            <p:cNvPr id="6" name="Rectangle 6">
              <a:extLst>
                <a:ext uri="{FF2B5EF4-FFF2-40B4-BE49-F238E27FC236}">
                  <a16:creationId xmlns:a16="http://schemas.microsoft.com/office/drawing/2014/main" id="{333567BB-52DD-4018-8CC1-AFBCB2191EBD}"/>
                </a:ext>
              </a:extLst>
            </p:cNvPr>
            <p:cNvSpPr>
              <a:spLocks noChangeArrowheads="1"/>
            </p:cNvSpPr>
            <p:nvPr userDrawn="1"/>
          </p:nvSpPr>
          <p:spPr bwMode="auto">
            <a:xfrm>
              <a:off x="0" y="0"/>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8" name="Rectangle 7">
              <a:extLst>
                <a:ext uri="{FF2B5EF4-FFF2-40B4-BE49-F238E27FC236}">
                  <a16:creationId xmlns:a16="http://schemas.microsoft.com/office/drawing/2014/main" id="{3BA72058-2677-4052-9C5E-B4A258C9FE4E}"/>
                </a:ext>
              </a:extLst>
            </p:cNvPr>
            <p:cNvSpPr>
              <a:spLocks noChangeArrowheads="1"/>
            </p:cNvSpPr>
            <p:nvPr userDrawn="1"/>
          </p:nvSpPr>
          <p:spPr bwMode="auto">
            <a:xfrm>
              <a:off x="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29" name="Rectangle 23">
              <a:extLst>
                <a:ext uri="{FF2B5EF4-FFF2-40B4-BE49-F238E27FC236}">
                  <a16:creationId xmlns:a16="http://schemas.microsoft.com/office/drawing/2014/main" id="{06C69123-E4E2-4D2B-BBBC-70C2EC454CF2}"/>
                </a:ext>
              </a:extLst>
            </p:cNvPr>
            <p:cNvSpPr>
              <a:spLocks noChangeArrowheads="1"/>
            </p:cNvSpPr>
            <p:nvPr userDrawn="1"/>
          </p:nvSpPr>
          <p:spPr bwMode="auto">
            <a:xfrm>
              <a:off x="36804600" y="0"/>
              <a:ext cx="685800" cy="24688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1033" name="Rectangle 20">
              <a:extLst>
                <a:ext uri="{FF2B5EF4-FFF2-40B4-BE49-F238E27FC236}">
                  <a16:creationId xmlns:a16="http://schemas.microsoft.com/office/drawing/2014/main" id="{F0AF7D97-D9E9-4835-B288-D3CCB974AB8B}"/>
                </a:ext>
              </a:extLst>
            </p:cNvPr>
            <p:cNvSpPr>
              <a:spLocks noChangeArrowheads="1"/>
            </p:cNvSpPr>
            <p:nvPr userDrawn="1"/>
          </p:nvSpPr>
          <p:spPr bwMode="auto">
            <a:xfrm>
              <a:off x="0"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grpSp>
      <p:sp>
        <p:nvSpPr>
          <p:cNvPr id="1027" name="Rectangle 21">
            <a:extLst>
              <a:ext uri="{FF2B5EF4-FFF2-40B4-BE49-F238E27FC236}">
                <a16:creationId xmlns:a16="http://schemas.microsoft.com/office/drawing/2014/main" id="{2868E6E4-FCC3-4E02-A30B-33500F165B63}"/>
              </a:ext>
            </a:extLst>
          </p:cNvPr>
          <p:cNvSpPr>
            <a:spLocks noChangeArrowheads="1"/>
          </p:cNvSpPr>
          <p:nvPr userDrawn="1"/>
        </p:nvSpPr>
        <p:spPr bwMode="auto">
          <a:xfrm>
            <a:off x="14288" y="24069675"/>
            <a:ext cx="37490400" cy="685800"/>
          </a:xfrm>
          <a:prstGeom prst="rect">
            <a:avLst/>
          </a:prstGeom>
          <a:solidFill>
            <a:srgbClr val="FFFFFF"/>
          </a:solidFill>
          <a:ln>
            <a:noFill/>
          </a:ln>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altLang="en-US" sz="2900"/>
          </a:p>
        </p:txBody>
      </p:sp>
      <p:sp>
        <p:nvSpPr>
          <p:cNvPr id="2" name="Rectangle 36">
            <a:extLst>
              <a:ext uri="{FF2B5EF4-FFF2-40B4-BE49-F238E27FC236}">
                <a16:creationId xmlns:a16="http://schemas.microsoft.com/office/drawing/2014/main" id="{C511A72C-7B86-4E6D-8E6D-52634BCE7A1A}"/>
              </a:ext>
            </a:extLst>
          </p:cNvPr>
          <p:cNvSpPr>
            <a:spLocks noChangeArrowheads="1"/>
          </p:cNvSpPr>
          <p:nvPr userDrawn="1"/>
        </p:nvSpPr>
        <p:spPr bwMode="auto">
          <a:xfrm>
            <a:off x="685800" y="685800"/>
            <a:ext cx="36118800" cy="2914650"/>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3" name="Rectangle 9">
            <a:extLst>
              <a:ext uri="{FF2B5EF4-FFF2-40B4-BE49-F238E27FC236}">
                <a16:creationId xmlns:a16="http://schemas.microsoft.com/office/drawing/2014/main" id="{04063A03-401B-4B8E-AF9B-5DDF6F8E899D}"/>
              </a:ext>
            </a:extLst>
          </p:cNvPr>
          <p:cNvSpPr>
            <a:spLocks noChangeArrowheads="1"/>
          </p:cNvSpPr>
          <p:nvPr userDrawn="1"/>
        </p:nvSpPr>
        <p:spPr bwMode="auto">
          <a:xfrm>
            <a:off x="685800" y="3600450"/>
            <a:ext cx="36118800" cy="133350"/>
          </a:xfrm>
          <a:prstGeom prst="rect">
            <a:avLst/>
          </a:prstGeom>
          <a:solidFill>
            <a:srgbClr val="003767"/>
          </a:solidFill>
          <a:ln>
            <a:noFill/>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4" name="Rectangle 33">
            <a:extLst>
              <a:ext uri="{FF2B5EF4-FFF2-40B4-BE49-F238E27FC236}">
                <a16:creationId xmlns:a16="http://schemas.microsoft.com/office/drawing/2014/main" id="{197702E5-AC5D-49CB-B20D-88CE65C905B3}"/>
              </a:ext>
            </a:extLst>
          </p:cNvPr>
          <p:cNvSpPr>
            <a:spLocks noChangeArrowheads="1"/>
          </p:cNvSpPr>
          <p:nvPr userDrawn="1"/>
        </p:nvSpPr>
        <p:spPr bwMode="auto">
          <a:xfrm>
            <a:off x="1169988" y="4062413"/>
            <a:ext cx="8213725"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
        <p:nvSpPr>
          <p:cNvPr id="5" name="Rectangle 32">
            <a:extLst>
              <a:ext uri="{FF2B5EF4-FFF2-40B4-BE49-F238E27FC236}">
                <a16:creationId xmlns:a16="http://schemas.microsoft.com/office/drawing/2014/main" id="{E8227DDF-3819-4CBA-812E-17AACB1922E3}"/>
              </a:ext>
            </a:extLst>
          </p:cNvPr>
          <p:cNvSpPr>
            <a:spLocks noChangeArrowheads="1"/>
          </p:cNvSpPr>
          <p:nvPr userDrawn="1"/>
        </p:nvSpPr>
        <p:spPr bwMode="auto">
          <a:xfrm>
            <a:off x="10007600" y="4062413"/>
            <a:ext cx="26312813" cy="19559587"/>
          </a:xfrm>
          <a:prstGeom prst="rect">
            <a:avLst/>
          </a:prstGeom>
          <a:solidFill>
            <a:schemeClr val="accent1"/>
          </a:solidFill>
          <a:ln w="9525">
            <a:solidFill>
              <a:srgbClr val="003767"/>
            </a:solidFill>
            <a:miter lim="800000"/>
            <a:headEnd/>
            <a:tailEnd/>
          </a:ln>
        </p:spPr>
        <p:txBody>
          <a:bodyPr wrap="none" anchor="ctr"/>
          <a:lstStyle>
            <a:lvl1pPr>
              <a:defRPr sz="2900">
                <a:solidFill>
                  <a:schemeClr val="tx1"/>
                </a:solidFill>
                <a:latin typeface="Arial Narrow" panose="020B0606020202030204" pitchFamily="34" charset="0"/>
                <a:ea typeface="MS PGothic" panose="020B0600070205080204" pitchFamily="34" charset="-128"/>
              </a:defRPr>
            </a:lvl1pPr>
            <a:lvl2pPr marL="742950" indent="-285750">
              <a:defRPr sz="2900">
                <a:solidFill>
                  <a:schemeClr val="tx1"/>
                </a:solidFill>
                <a:latin typeface="Arial Narrow" panose="020B0606020202030204" pitchFamily="34" charset="0"/>
                <a:ea typeface="MS PGothic" panose="020B0600070205080204" pitchFamily="34" charset="-128"/>
              </a:defRPr>
            </a:lvl2pPr>
            <a:lvl3pPr marL="1143000" indent="-228600">
              <a:defRPr sz="2900">
                <a:solidFill>
                  <a:schemeClr val="tx1"/>
                </a:solidFill>
                <a:latin typeface="Arial Narrow" panose="020B0606020202030204" pitchFamily="34" charset="0"/>
                <a:ea typeface="MS PGothic" panose="020B0600070205080204" pitchFamily="34" charset="-128"/>
              </a:defRPr>
            </a:lvl3pPr>
            <a:lvl4pPr marL="1600200" indent="-228600">
              <a:defRPr sz="2900">
                <a:solidFill>
                  <a:schemeClr val="tx1"/>
                </a:solidFill>
                <a:latin typeface="Arial Narrow" panose="020B0606020202030204" pitchFamily="34" charset="0"/>
                <a:ea typeface="MS PGothic" panose="020B0600070205080204" pitchFamily="34" charset="-128"/>
              </a:defRPr>
            </a:lvl4pPr>
            <a:lvl5pPr marL="2057400" indent="-228600">
              <a:defRPr sz="29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900">
                <a:solidFill>
                  <a:schemeClr val="tx1"/>
                </a:solidFill>
                <a:latin typeface="Arial Narrow" panose="020B0606020202030204" pitchFamily="34" charset="0"/>
                <a:ea typeface="MS PGothic" panose="020B0600070205080204" pitchFamily="34" charset="-128"/>
              </a:defRPr>
            </a:lvl9pPr>
          </a:lstStyle>
          <a:p>
            <a:pPr eaLnBrk="1" hangingPunct="1">
              <a:defRPr/>
            </a:pPr>
            <a:endParaRPr lang="en-US" sz="2175"/>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6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2pPr>
      <a:lvl3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3pPr>
      <a:lvl4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4pPr>
      <a:lvl5pPr algn="ctr" rtl="0" eaLnBrk="0" fontAlgn="base" hangingPunct="0">
        <a:spcBef>
          <a:spcPct val="0"/>
        </a:spcBef>
        <a:spcAft>
          <a:spcPct val="0"/>
        </a:spcAft>
        <a:defRPr sz="6400">
          <a:solidFill>
            <a:schemeClr val="tx2"/>
          </a:solidFill>
          <a:latin typeface="Arial Black" charset="0"/>
          <a:ea typeface="MS PGothic" panose="020B0600070205080204" pitchFamily="34" charset="-128"/>
          <a:cs typeface="ＭＳ Ｐゴシック" charset="0"/>
        </a:defRPr>
      </a:lvl5pPr>
      <a:lvl6pPr marL="342908" algn="ctr" rtl="0" fontAlgn="base">
        <a:spcBef>
          <a:spcPct val="0"/>
        </a:spcBef>
        <a:spcAft>
          <a:spcPct val="0"/>
        </a:spcAft>
        <a:defRPr sz="6451">
          <a:solidFill>
            <a:schemeClr val="tx2"/>
          </a:solidFill>
          <a:latin typeface="Arial Black" charset="0"/>
          <a:ea typeface="ＭＳ Ｐゴシック" charset="0"/>
        </a:defRPr>
      </a:lvl6pPr>
      <a:lvl7pPr marL="685816" algn="ctr" rtl="0" fontAlgn="base">
        <a:spcBef>
          <a:spcPct val="0"/>
        </a:spcBef>
        <a:spcAft>
          <a:spcPct val="0"/>
        </a:spcAft>
        <a:defRPr sz="6451">
          <a:solidFill>
            <a:schemeClr val="tx2"/>
          </a:solidFill>
          <a:latin typeface="Arial Black" charset="0"/>
          <a:ea typeface="ＭＳ Ｐゴシック" charset="0"/>
        </a:defRPr>
      </a:lvl7pPr>
      <a:lvl8pPr marL="1028724" algn="ctr" rtl="0" fontAlgn="base">
        <a:spcBef>
          <a:spcPct val="0"/>
        </a:spcBef>
        <a:spcAft>
          <a:spcPct val="0"/>
        </a:spcAft>
        <a:defRPr sz="6451">
          <a:solidFill>
            <a:schemeClr val="tx2"/>
          </a:solidFill>
          <a:latin typeface="Arial Black" charset="0"/>
          <a:ea typeface="ＭＳ Ｐゴシック" charset="0"/>
        </a:defRPr>
      </a:lvl8pPr>
      <a:lvl9pPr marL="1371632" algn="ctr" rtl="0" fontAlgn="base">
        <a:spcBef>
          <a:spcPct val="0"/>
        </a:spcBef>
        <a:spcAft>
          <a:spcPct val="0"/>
        </a:spcAft>
        <a:defRPr sz="6451">
          <a:solidFill>
            <a:schemeClr val="tx2"/>
          </a:solidFill>
          <a:latin typeface="Arial Black" charset="0"/>
          <a:ea typeface="ＭＳ Ｐゴシック" charset="0"/>
        </a:defRPr>
      </a:lvl9pPr>
    </p:titleStyle>
    <p:bodyStyle>
      <a:lvl1pPr marL="257175" indent="-257175" algn="l" rtl="0" eaLnBrk="0" fontAlgn="base" hangingPunct="0">
        <a:spcBef>
          <a:spcPct val="20000"/>
        </a:spcBef>
        <a:spcAft>
          <a:spcPct val="0"/>
        </a:spcAft>
        <a:buChar char="•"/>
        <a:defRPr sz="2100">
          <a:solidFill>
            <a:schemeClr val="tx1"/>
          </a:solidFill>
          <a:latin typeface="+mn-lt"/>
          <a:ea typeface="MS PGothic" panose="020B0600070205080204" pitchFamily="34" charset="-128"/>
          <a:cs typeface="ＭＳ Ｐゴシック" charset="0"/>
        </a:defRPr>
      </a:lvl1pPr>
      <a:lvl2pPr marL="554038" indent="-211138" algn="l" rtl="0" eaLnBrk="0" fontAlgn="base" hangingPunct="0">
        <a:spcBef>
          <a:spcPct val="20000"/>
        </a:spcBef>
        <a:spcAft>
          <a:spcPct val="0"/>
        </a:spcAft>
        <a:buChar char="–"/>
        <a:defRPr sz="2100">
          <a:solidFill>
            <a:schemeClr val="tx1"/>
          </a:solidFill>
          <a:latin typeface="+mn-lt"/>
          <a:ea typeface="MS PGothic" panose="020B0600070205080204" pitchFamily="34" charset="-128"/>
        </a:defRPr>
      </a:lvl2pPr>
      <a:lvl3pPr marL="857250" indent="-17145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2001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1885994" indent="-171454" algn="l" rtl="0" fontAlgn="base">
        <a:spcBef>
          <a:spcPct val="20000"/>
        </a:spcBef>
        <a:spcAft>
          <a:spcPct val="0"/>
        </a:spcAft>
        <a:buChar char="»"/>
        <a:defRPr sz="1425">
          <a:solidFill>
            <a:schemeClr val="tx1"/>
          </a:solidFill>
          <a:latin typeface="+mn-lt"/>
          <a:ea typeface="+mn-ea"/>
        </a:defRPr>
      </a:lvl6pPr>
      <a:lvl7pPr marL="2228902" indent="-171454" algn="l" rtl="0" fontAlgn="base">
        <a:spcBef>
          <a:spcPct val="20000"/>
        </a:spcBef>
        <a:spcAft>
          <a:spcPct val="0"/>
        </a:spcAft>
        <a:buChar char="»"/>
        <a:defRPr sz="1425">
          <a:solidFill>
            <a:schemeClr val="tx1"/>
          </a:solidFill>
          <a:latin typeface="+mn-lt"/>
          <a:ea typeface="+mn-ea"/>
        </a:defRPr>
      </a:lvl7pPr>
      <a:lvl8pPr marL="2571810" indent="-171454" algn="l" rtl="0" fontAlgn="base">
        <a:spcBef>
          <a:spcPct val="20000"/>
        </a:spcBef>
        <a:spcAft>
          <a:spcPct val="0"/>
        </a:spcAft>
        <a:buChar char="»"/>
        <a:defRPr sz="1425">
          <a:solidFill>
            <a:schemeClr val="tx1"/>
          </a:solidFill>
          <a:latin typeface="+mn-lt"/>
          <a:ea typeface="+mn-ea"/>
        </a:defRPr>
      </a:lvl8pPr>
      <a:lvl9pPr marL="2914718" indent="-171454" algn="l" rtl="0" fontAlgn="base">
        <a:spcBef>
          <a:spcPct val="20000"/>
        </a:spcBef>
        <a:spcAft>
          <a:spcPct val="0"/>
        </a:spcAft>
        <a:buChar char="»"/>
        <a:defRPr sz="1425">
          <a:solidFill>
            <a:schemeClr val="tx1"/>
          </a:solidFill>
          <a:latin typeface="+mn-lt"/>
          <a:ea typeface="+mn-ea"/>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4"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40"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6"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image" Target="../media/image3.jpeg"/><Relationship Id="rId12"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wmf"/><Relationship Id="rId10" Type="http://schemas.openxmlformats.org/officeDocument/2006/relationships/image" Target="../media/image6.jpeg"/><Relationship Id="rId4" Type="http://schemas.openxmlformats.org/officeDocument/2006/relationships/oleObject" Target="../embeddings/oleObject1.bin"/><Relationship Id="rId9" Type="http://schemas.openxmlformats.org/officeDocument/2006/relationships/image" Target="../media/image5.jpeg"/><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2C3D1"/>
        </a:solid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B18CA24D-3279-4989-8575-BDD4A5744A2C}"/>
              </a:ext>
            </a:extLst>
          </p:cNvPr>
          <p:cNvSpPr>
            <a:spLocks noChangeArrowheads="1"/>
          </p:cNvSpPr>
          <p:nvPr/>
        </p:nvSpPr>
        <p:spPr bwMode="auto">
          <a:xfrm>
            <a:off x="10515600" y="825500"/>
            <a:ext cx="16459200" cy="1384835"/>
          </a:xfrm>
          <a:prstGeom prst="rect">
            <a:avLst/>
          </a:prstGeom>
          <a:noFill/>
          <a:ln>
            <a:noFill/>
          </a:ln>
        </p:spPr>
        <p:txBody>
          <a:bodyPr lIns="68432" tIns="34211" rIns="68432" bIns="34211">
            <a:spAutoFit/>
          </a:bodyPr>
          <a:lstStyle>
            <a:lvl1pPr>
              <a:spcBef>
                <a:spcPct val="20000"/>
              </a:spcBef>
              <a:buChar char="•"/>
              <a:defRPr sz="29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9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9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9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9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defRPr/>
            </a:pPr>
            <a:r>
              <a:rPr lang="en-US" altLang="en-US" sz="5000">
                <a:solidFill>
                  <a:srgbClr val="000000"/>
                </a:solidFill>
                <a:latin typeface="Tahoma" panose="020B0604030504040204" pitchFamily="34" charset="0"/>
              </a:rPr>
              <a:t>Small Scale Hybrid Microgrid System</a:t>
            </a:r>
            <a:br>
              <a:rPr lang="en-US" altLang="en-US" sz="4950">
                <a:solidFill>
                  <a:srgbClr val="000000"/>
                </a:solidFill>
                <a:latin typeface="Tahoma" panose="020B0604030504040204" pitchFamily="34" charset="0"/>
              </a:rPr>
            </a:br>
            <a:r>
              <a:rPr lang="en-US" altLang="en-US" sz="3600">
                <a:solidFill>
                  <a:srgbClr val="000000"/>
                </a:solidFill>
                <a:latin typeface="Tahoma" panose="020B0604030504040204" pitchFamily="34" charset="0"/>
              </a:rPr>
              <a:t>Powering a pond pump with solar and wind</a:t>
            </a:r>
            <a:endParaRPr lang="en-US" altLang="en-US" sz="2100">
              <a:solidFill>
                <a:srgbClr val="000000"/>
              </a:solidFill>
              <a:latin typeface="Tahoma" panose="020B0604030504040204" pitchFamily="34" charset="0"/>
            </a:endParaRPr>
          </a:p>
        </p:txBody>
      </p:sp>
      <p:sp>
        <p:nvSpPr>
          <p:cNvPr id="12291" name="Text Box 7">
            <a:extLst>
              <a:ext uri="{FF2B5EF4-FFF2-40B4-BE49-F238E27FC236}">
                <a16:creationId xmlns:a16="http://schemas.microsoft.com/office/drawing/2014/main" id="{EFCD2390-482B-418D-BFF8-349DB027BB7E}"/>
              </a:ext>
            </a:extLst>
          </p:cNvPr>
          <p:cNvSpPr txBox="1">
            <a:spLocks noChangeArrowheads="1"/>
          </p:cNvSpPr>
          <p:nvPr/>
        </p:nvSpPr>
        <p:spPr bwMode="auto">
          <a:xfrm>
            <a:off x="1579563" y="4233863"/>
            <a:ext cx="7396162"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Introduction</a:t>
            </a:r>
          </a:p>
        </p:txBody>
      </p:sp>
      <p:sp>
        <p:nvSpPr>
          <p:cNvPr id="12292" name="Text Box 388">
            <a:extLst>
              <a:ext uri="{FF2B5EF4-FFF2-40B4-BE49-F238E27FC236}">
                <a16:creationId xmlns:a16="http://schemas.microsoft.com/office/drawing/2014/main" id="{9EABE9DF-EDB8-4022-8E0A-09D940DB7815}"/>
              </a:ext>
            </a:extLst>
          </p:cNvPr>
          <p:cNvSpPr txBox="1">
            <a:spLocks noChangeArrowheads="1"/>
          </p:cNvSpPr>
          <p:nvPr/>
        </p:nvSpPr>
        <p:spPr bwMode="auto">
          <a:xfrm>
            <a:off x="1579563" y="15610739"/>
            <a:ext cx="7402512"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Objectives</a:t>
            </a:r>
          </a:p>
        </p:txBody>
      </p:sp>
      <p:sp>
        <p:nvSpPr>
          <p:cNvPr id="12293" name="Text Box 405">
            <a:extLst>
              <a:ext uri="{FF2B5EF4-FFF2-40B4-BE49-F238E27FC236}">
                <a16:creationId xmlns:a16="http://schemas.microsoft.com/office/drawing/2014/main" id="{39C5ED4B-85EB-45B6-AF43-A8F654299AE6}"/>
              </a:ext>
            </a:extLst>
          </p:cNvPr>
          <p:cNvSpPr txBox="1">
            <a:spLocks noChangeArrowheads="1"/>
          </p:cNvSpPr>
          <p:nvPr/>
        </p:nvSpPr>
        <p:spPr bwMode="auto">
          <a:xfrm>
            <a:off x="10428288" y="4233863"/>
            <a:ext cx="16683037"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Design</a:t>
            </a:r>
          </a:p>
        </p:txBody>
      </p:sp>
      <p:sp>
        <p:nvSpPr>
          <p:cNvPr id="12294" name="Text Box 424">
            <a:extLst>
              <a:ext uri="{FF2B5EF4-FFF2-40B4-BE49-F238E27FC236}">
                <a16:creationId xmlns:a16="http://schemas.microsoft.com/office/drawing/2014/main" id="{23F9C207-7EEE-47F1-BC23-F63434ED037C}"/>
              </a:ext>
            </a:extLst>
          </p:cNvPr>
          <p:cNvSpPr txBox="1">
            <a:spLocks noChangeArrowheads="1"/>
          </p:cNvSpPr>
          <p:nvPr/>
        </p:nvSpPr>
        <p:spPr bwMode="auto">
          <a:xfrm>
            <a:off x="10317619" y="13524203"/>
            <a:ext cx="16683037" cy="442913"/>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Results</a:t>
            </a:r>
          </a:p>
        </p:txBody>
      </p:sp>
      <p:sp>
        <p:nvSpPr>
          <p:cNvPr id="12295" name="Text Box 478">
            <a:extLst>
              <a:ext uri="{FF2B5EF4-FFF2-40B4-BE49-F238E27FC236}">
                <a16:creationId xmlns:a16="http://schemas.microsoft.com/office/drawing/2014/main" id="{E188F542-5050-4CD7-A6F5-2176F0A6C2CB}"/>
              </a:ext>
            </a:extLst>
          </p:cNvPr>
          <p:cNvSpPr txBox="1">
            <a:spLocks noChangeArrowheads="1"/>
          </p:cNvSpPr>
          <p:nvPr/>
        </p:nvSpPr>
        <p:spPr bwMode="auto">
          <a:xfrm>
            <a:off x="28506738" y="4229100"/>
            <a:ext cx="7410450"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Conclusions</a:t>
            </a:r>
          </a:p>
        </p:txBody>
      </p:sp>
      <p:graphicFrame>
        <p:nvGraphicFramePr>
          <p:cNvPr id="12296" name="Object 665">
            <a:extLst>
              <a:ext uri="{FF2B5EF4-FFF2-40B4-BE49-F238E27FC236}">
                <a16:creationId xmlns:a16="http://schemas.microsoft.com/office/drawing/2014/main" id="{3B8473AE-C3B0-406E-A7F1-B3FA2F091495}"/>
              </a:ext>
            </a:extLst>
          </p:cNvPr>
          <p:cNvGraphicFramePr>
            <a:graphicFrameLocks noChangeAspect="1"/>
          </p:cNvGraphicFramePr>
          <p:nvPr/>
        </p:nvGraphicFramePr>
        <p:xfrm>
          <a:off x="4162425" y="1609725"/>
          <a:ext cx="685800" cy="149225"/>
        </p:xfrm>
        <a:graphic>
          <a:graphicData uri="http://schemas.openxmlformats.org/presentationml/2006/ole">
            <mc:AlternateContent xmlns:mc="http://schemas.openxmlformats.org/markup-compatibility/2006">
              <mc:Choice xmlns:v="urn:schemas-microsoft-com:vml" Requires="v">
                <p:oleObj spid="_x0000_s1029" name="Equation" r:id="rId4" imgW="435285" imgH="677109" progId="Equation.DSMT4">
                  <p:embed/>
                </p:oleObj>
              </mc:Choice>
              <mc:Fallback>
                <p:oleObj name="Equation" r:id="rId4" imgW="435285" imgH="677109" progId="Equation.DSMT4">
                  <p:embed/>
                  <p:pic>
                    <p:nvPicPr>
                      <p:cNvPr id="12296" name="Object 665">
                        <a:extLst>
                          <a:ext uri="{FF2B5EF4-FFF2-40B4-BE49-F238E27FC236}">
                            <a16:creationId xmlns:a16="http://schemas.microsoft.com/office/drawing/2014/main" id="{3B8473AE-C3B0-406E-A7F1-B3FA2F091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1609725"/>
                        <a:ext cx="6858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98" name="Text Box 3">
            <a:extLst>
              <a:ext uri="{FF2B5EF4-FFF2-40B4-BE49-F238E27FC236}">
                <a16:creationId xmlns:a16="http://schemas.microsoft.com/office/drawing/2014/main" id="{83091911-AFD4-4DFB-B447-8FC8D210C030}"/>
              </a:ext>
            </a:extLst>
          </p:cNvPr>
          <p:cNvSpPr txBox="1">
            <a:spLocks noChangeArrowheads="1"/>
          </p:cNvSpPr>
          <p:nvPr/>
        </p:nvSpPr>
        <p:spPr bwMode="auto">
          <a:xfrm>
            <a:off x="15573375" y="2405063"/>
            <a:ext cx="6343650" cy="102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lIns="99306" tIns="49654" rIns="99306" bIns="49654" anchor="t">
            <a:spAutoFit/>
          </a:bodyPr>
          <a:lstStyle>
            <a:lvl1pPr defTabSz="4387850">
              <a:defRPr sz="2300">
                <a:solidFill>
                  <a:schemeClr val="tx1"/>
                </a:solidFill>
                <a:latin typeface="Arial Narrow" panose="020B0606020202030204" pitchFamily="34" charset="0"/>
                <a:ea typeface="MS PGothic" panose="020B0600070205080204" pitchFamily="34" charset="-128"/>
              </a:defRPr>
            </a:lvl1pPr>
            <a:lvl2pPr marL="742950" indent="-285750" defTabSz="4387850">
              <a:defRPr sz="2300">
                <a:solidFill>
                  <a:schemeClr val="tx1"/>
                </a:solidFill>
                <a:latin typeface="Arial Narrow" panose="020B0606020202030204" pitchFamily="34" charset="0"/>
                <a:ea typeface="MS PGothic" panose="020B0600070205080204" pitchFamily="34" charset="-128"/>
              </a:defRPr>
            </a:lvl2pPr>
            <a:lvl3pPr marL="1143000" indent="-228600" defTabSz="4387850">
              <a:defRPr sz="2300">
                <a:solidFill>
                  <a:schemeClr val="tx1"/>
                </a:solidFill>
                <a:latin typeface="Arial Narrow" panose="020B0606020202030204" pitchFamily="34" charset="0"/>
                <a:ea typeface="MS PGothic" panose="020B0600070205080204" pitchFamily="34" charset="-128"/>
              </a:defRPr>
            </a:lvl3pPr>
            <a:lvl4pPr marL="1600200" indent="-228600" defTabSz="4387850">
              <a:defRPr sz="2300">
                <a:solidFill>
                  <a:schemeClr val="tx1"/>
                </a:solidFill>
                <a:latin typeface="Arial Narrow" panose="020B0606020202030204" pitchFamily="34" charset="0"/>
                <a:ea typeface="MS PGothic" panose="020B0600070205080204" pitchFamily="34" charset="-128"/>
              </a:defRPr>
            </a:lvl4pPr>
            <a:lvl5pPr marL="2057400" indent="-228600" defTabSz="4387850">
              <a:defRPr sz="2300">
                <a:solidFill>
                  <a:schemeClr val="tx1"/>
                </a:solidFill>
                <a:latin typeface="Arial Narrow" panose="020B0606020202030204" pitchFamily="34" charset="0"/>
                <a:ea typeface="MS PGothic" panose="020B0600070205080204" pitchFamily="34" charset="-128"/>
              </a:defRPr>
            </a:lvl5pPr>
            <a:lvl6pPr marL="25146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eaLnBrk="1" hangingPunct="1"/>
            <a:r>
              <a:rPr lang="en-US" altLang="en-US" sz="3000">
                <a:solidFill>
                  <a:srgbClr val="000000"/>
                </a:solidFill>
                <a:latin typeface="Tahoma"/>
                <a:ea typeface="MS PGothic"/>
                <a:cs typeface="Tahoma"/>
              </a:rPr>
              <a:t>B.S. Renewable Energy Engineering</a:t>
            </a:r>
          </a:p>
          <a:p>
            <a:pPr algn="ctr" eaLnBrk="1" hangingPunct="1"/>
            <a:r>
              <a:rPr lang="en-US" altLang="en-US" sz="3000">
                <a:solidFill>
                  <a:srgbClr val="000000"/>
                </a:solidFill>
                <a:latin typeface="Tahoma"/>
                <a:ea typeface="MS PGothic"/>
                <a:cs typeface="Tahoma"/>
              </a:rPr>
              <a:t>Rebecca Burfitt, Jacob Ewing</a:t>
            </a:r>
          </a:p>
        </p:txBody>
      </p:sp>
      <p:sp>
        <p:nvSpPr>
          <p:cNvPr id="4118" name="Line 702">
            <a:extLst>
              <a:ext uri="{FF2B5EF4-FFF2-40B4-BE49-F238E27FC236}">
                <a16:creationId xmlns:a16="http://schemas.microsoft.com/office/drawing/2014/main" id="{C71DAFFD-E0F6-45BD-BA83-C1E3E821FFC8}"/>
              </a:ext>
            </a:extLst>
          </p:cNvPr>
          <p:cNvSpPr>
            <a:spLocks noChangeShapeType="1"/>
          </p:cNvSpPr>
          <p:nvPr/>
        </p:nvSpPr>
        <p:spPr bwMode="auto">
          <a:xfrm>
            <a:off x="16002000" y="2286000"/>
            <a:ext cx="5486400" cy="0"/>
          </a:xfrm>
          <a:prstGeom prst="line">
            <a:avLst/>
          </a:prstGeom>
          <a:noFill/>
          <a:ln w="12700">
            <a:solidFill>
              <a:schemeClr val="tx1"/>
            </a:solidFill>
            <a:round/>
            <a:headEnd/>
            <a:tailEnd/>
          </a:ln>
        </p:spPr>
        <p:txBody>
          <a:bodyPr lIns="342900" tIns="342900" rIns="342900" bIns="342900">
            <a:spAutoFit/>
          </a:bodyPr>
          <a:lstStyle/>
          <a:p>
            <a:pPr>
              <a:defRPr/>
            </a:pPr>
            <a:endParaRPr lang="en-US" sz="1735"/>
          </a:p>
        </p:txBody>
      </p:sp>
      <p:sp>
        <p:nvSpPr>
          <p:cNvPr id="12300" name="Text Box 735">
            <a:extLst>
              <a:ext uri="{FF2B5EF4-FFF2-40B4-BE49-F238E27FC236}">
                <a16:creationId xmlns:a16="http://schemas.microsoft.com/office/drawing/2014/main" id="{AE8D195D-542F-47EF-A8BD-2FC24EB2ECBF}"/>
              </a:ext>
            </a:extLst>
          </p:cNvPr>
          <p:cNvSpPr txBox="1">
            <a:spLocks noChangeArrowheads="1"/>
          </p:cNvSpPr>
          <p:nvPr/>
        </p:nvSpPr>
        <p:spPr bwMode="auto">
          <a:xfrm>
            <a:off x="1542306" y="19837031"/>
            <a:ext cx="7410450"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panose="020B0604030504040204" pitchFamily="34" charset="0"/>
              </a:rPr>
              <a:t>Acknowledgements</a:t>
            </a:r>
          </a:p>
        </p:txBody>
      </p:sp>
      <p:sp>
        <p:nvSpPr>
          <p:cNvPr id="12303" name="Rectangle 7">
            <a:extLst>
              <a:ext uri="{FF2B5EF4-FFF2-40B4-BE49-F238E27FC236}">
                <a16:creationId xmlns:a16="http://schemas.microsoft.com/office/drawing/2014/main" id="{25F6E66D-2318-4078-9613-029A617CE6DF}"/>
              </a:ext>
            </a:extLst>
          </p:cNvPr>
          <p:cNvSpPr>
            <a:spLocks noChangeArrowheads="1"/>
          </p:cNvSpPr>
          <p:nvPr/>
        </p:nvSpPr>
        <p:spPr bwMode="auto">
          <a:xfrm>
            <a:off x="685800" y="4229100"/>
            <a:ext cx="8426450" cy="1975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endParaRPr lang="en-US" altLang="en-US" sz="2900"/>
          </a:p>
        </p:txBody>
      </p:sp>
      <p:sp>
        <p:nvSpPr>
          <p:cNvPr id="12304" name="Rectangle 11">
            <a:extLst>
              <a:ext uri="{FF2B5EF4-FFF2-40B4-BE49-F238E27FC236}">
                <a16:creationId xmlns:a16="http://schemas.microsoft.com/office/drawing/2014/main" id="{26220ED0-A105-4D06-B909-4D415E69D09B}"/>
              </a:ext>
            </a:extLst>
          </p:cNvPr>
          <p:cNvSpPr>
            <a:spLocks noChangeArrowheads="1"/>
          </p:cNvSpPr>
          <p:nvPr/>
        </p:nvSpPr>
        <p:spPr bwMode="auto">
          <a:xfrm>
            <a:off x="152400" y="0"/>
            <a:ext cx="5334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457200" rIns="457200" bIns="457200">
            <a:spAutoFit/>
          </a:bodyPr>
          <a:lstStyle>
            <a:lvl1pPr defTabSz="4389438">
              <a:defRPr sz="2300">
                <a:solidFill>
                  <a:schemeClr val="tx1"/>
                </a:solidFill>
                <a:latin typeface="Arial Narrow" panose="020B0606020202030204" pitchFamily="34" charset="0"/>
                <a:ea typeface="MS PGothic" panose="020B0600070205080204" pitchFamily="34" charset="-128"/>
              </a:defRPr>
            </a:lvl1pPr>
            <a:lvl2pPr defTabSz="4389438">
              <a:defRPr sz="2300">
                <a:solidFill>
                  <a:schemeClr val="tx1"/>
                </a:solidFill>
                <a:latin typeface="Arial Narrow" panose="020B0606020202030204" pitchFamily="34" charset="0"/>
                <a:ea typeface="MS PGothic" panose="020B0600070205080204" pitchFamily="34" charset="-128"/>
              </a:defRPr>
            </a:lvl2pPr>
            <a:lvl3pPr defTabSz="4389438">
              <a:defRPr sz="2300">
                <a:solidFill>
                  <a:schemeClr val="tx1"/>
                </a:solidFill>
                <a:latin typeface="Arial Narrow" panose="020B0606020202030204" pitchFamily="34" charset="0"/>
                <a:ea typeface="MS PGothic" panose="020B0600070205080204" pitchFamily="34" charset="-128"/>
              </a:defRPr>
            </a:lvl3pPr>
            <a:lvl4pPr defTabSz="4389438">
              <a:defRPr sz="2300">
                <a:solidFill>
                  <a:schemeClr val="tx1"/>
                </a:solidFill>
                <a:latin typeface="Arial Narrow" panose="020B0606020202030204" pitchFamily="34" charset="0"/>
                <a:ea typeface="MS PGothic" panose="020B0600070205080204" pitchFamily="34" charset="-128"/>
              </a:defRPr>
            </a:lvl4pPr>
            <a:lvl5pPr defTabSz="4389438">
              <a:defRPr sz="2300">
                <a:solidFill>
                  <a:schemeClr val="tx1"/>
                </a:solidFill>
                <a:latin typeface="Arial Narrow" panose="020B0606020202030204" pitchFamily="34" charset="0"/>
                <a:ea typeface="MS PGothic" panose="020B0600070205080204" pitchFamily="34" charset="-128"/>
              </a:defRPr>
            </a:lvl5pPr>
            <a:lvl6pPr marL="19145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3717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28289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286125" indent="371475" defTabSz="4389438"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eaLnBrk="1" hangingPunct="1"/>
            <a:endParaRPr lang="en-US" altLang="en-US" sz="2900"/>
          </a:p>
        </p:txBody>
      </p:sp>
      <p:sp>
        <p:nvSpPr>
          <p:cNvPr id="17" name="Text Box 741">
            <a:extLst>
              <a:ext uri="{FF2B5EF4-FFF2-40B4-BE49-F238E27FC236}">
                <a16:creationId xmlns:a16="http://schemas.microsoft.com/office/drawing/2014/main" id="{A8FBD59F-D59A-4F49-95B9-F58A72B87A0B}"/>
              </a:ext>
            </a:extLst>
          </p:cNvPr>
          <p:cNvSpPr txBox="1">
            <a:spLocks noChangeArrowheads="1"/>
          </p:cNvSpPr>
          <p:nvPr/>
        </p:nvSpPr>
        <p:spPr bwMode="auto">
          <a:xfrm>
            <a:off x="28590633" y="20459700"/>
            <a:ext cx="7410450" cy="438150"/>
          </a:xfrm>
          <a:prstGeom prst="rect">
            <a:avLst/>
          </a:prstGeom>
          <a:solidFill>
            <a:srgbClr val="00376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450" tIns="34218" rIns="68450" bIns="34218" anchor="t">
            <a:spAutoFit/>
          </a:bodyPr>
          <a:lstStyle>
            <a:lvl1pPr>
              <a:defRPr sz="2300">
                <a:solidFill>
                  <a:schemeClr val="tx1"/>
                </a:solidFill>
                <a:latin typeface="Arial Narrow" panose="020B0606020202030204" pitchFamily="34" charset="0"/>
                <a:ea typeface="MS PGothic" panose="020B0600070205080204" pitchFamily="34" charset="-128"/>
              </a:defRPr>
            </a:lvl1pPr>
            <a:lvl2pPr marL="742950" indent="-285750">
              <a:defRPr sz="2300">
                <a:solidFill>
                  <a:schemeClr val="tx1"/>
                </a:solidFill>
                <a:latin typeface="Arial Narrow" panose="020B0606020202030204" pitchFamily="34" charset="0"/>
                <a:ea typeface="MS PGothic" panose="020B0600070205080204" pitchFamily="34" charset="-128"/>
              </a:defRPr>
            </a:lvl2pPr>
            <a:lvl3pPr marL="1143000" indent="-228600">
              <a:defRPr sz="2300">
                <a:solidFill>
                  <a:schemeClr val="tx1"/>
                </a:solidFill>
                <a:latin typeface="Arial Narrow" panose="020B0606020202030204" pitchFamily="34" charset="0"/>
                <a:ea typeface="MS PGothic" panose="020B0600070205080204" pitchFamily="34" charset="-128"/>
              </a:defRPr>
            </a:lvl3pPr>
            <a:lvl4pPr marL="1600200" indent="-228600">
              <a:defRPr sz="2300">
                <a:solidFill>
                  <a:schemeClr val="tx1"/>
                </a:solidFill>
                <a:latin typeface="Arial Narrow" panose="020B0606020202030204" pitchFamily="34" charset="0"/>
                <a:ea typeface="MS PGothic" panose="020B0600070205080204" pitchFamily="34" charset="-128"/>
              </a:defRPr>
            </a:lvl4pPr>
            <a:lvl5pPr marL="2057400" indent="-228600">
              <a:defRPr sz="23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a:spcBef>
                <a:spcPct val="50000"/>
              </a:spcBef>
            </a:pPr>
            <a:r>
              <a:rPr lang="en-US" altLang="en-US" sz="2400" b="1">
                <a:solidFill>
                  <a:srgbClr val="F8F8F8"/>
                </a:solidFill>
                <a:latin typeface="Verdana"/>
                <a:ea typeface="MS PGothic"/>
              </a:rPr>
              <a:t>Video QR Code</a:t>
            </a:r>
            <a:endParaRPr lang="en-US" altLang="en-US" sz="2400" b="1">
              <a:solidFill>
                <a:srgbClr val="F8F8F8"/>
              </a:solidFill>
              <a:latin typeface="Verdana" panose="020B0604030504040204" pitchFamily="34" charset="0"/>
            </a:endParaRPr>
          </a:p>
        </p:txBody>
      </p:sp>
      <p:pic>
        <p:nvPicPr>
          <p:cNvPr id="3" name="Picture 3">
            <a:extLst>
              <a:ext uri="{FF2B5EF4-FFF2-40B4-BE49-F238E27FC236}">
                <a16:creationId xmlns:a16="http://schemas.microsoft.com/office/drawing/2014/main" id="{50A944EE-1069-25EC-7F67-5F16FFE38901}"/>
              </a:ext>
            </a:extLst>
          </p:cNvPr>
          <p:cNvPicPr>
            <a:picLocks noChangeAspect="1"/>
          </p:cNvPicPr>
          <p:nvPr/>
        </p:nvPicPr>
        <p:blipFill>
          <a:blip r:embed="rId6"/>
          <a:stretch>
            <a:fillRect/>
          </a:stretch>
        </p:blipFill>
        <p:spPr>
          <a:xfrm>
            <a:off x="1795308" y="1257184"/>
            <a:ext cx="5890547" cy="1733811"/>
          </a:xfrm>
          <a:prstGeom prst="rect">
            <a:avLst/>
          </a:prstGeom>
        </p:spPr>
      </p:pic>
      <p:sp>
        <p:nvSpPr>
          <p:cNvPr id="5" name="Text Box 3">
            <a:extLst>
              <a:ext uri="{FF2B5EF4-FFF2-40B4-BE49-F238E27FC236}">
                <a16:creationId xmlns:a16="http://schemas.microsoft.com/office/drawing/2014/main" id="{E9041CD1-9CA8-7FE5-88CA-4C1C6C7BF47F}"/>
              </a:ext>
            </a:extLst>
          </p:cNvPr>
          <p:cNvSpPr txBox="1">
            <a:spLocks noChangeArrowheads="1"/>
          </p:cNvSpPr>
          <p:nvPr/>
        </p:nvSpPr>
        <p:spPr bwMode="auto">
          <a:xfrm>
            <a:off x="28087749" y="2903163"/>
            <a:ext cx="8056785" cy="59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306" tIns="49654" rIns="99306" bIns="49654" anchor="t">
            <a:spAutoFit/>
          </a:bodyPr>
          <a:lstStyle>
            <a:lvl1pPr defTabSz="4387850">
              <a:defRPr sz="2300">
                <a:solidFill>
                  <a:schemeClr val="tx1"/>
                </a:solidFill>
                <a:latin typeface="Arial Narrow" panose="020B0606020202030204" pitchFamily="34" charset="0"/>
                <a:ea typeface="MS PGothic" panose="020B0600070205080204" pitchFamily="34" charset="-128"/>
              </a:defRPr>
            </a:lvl1pPr>
            <a:lvl2pPr marL="742950" indent="-285750" defTabSz="4387850">
              <a:defRPr sz="2300">
                <a:solidFill>
                  <a:schemeClr val="tx1"/>
                </a:solidFill>
                <a:latin typeface="Arial Narrow" panose="020B0606020202030204" pitchFamily="34" charset="0"/>
                <a:ea typeface="MS PGothic" panose="020B0600070205080204" pitchFamily="34" charset="-128"/>
              </a:defRPr>
            </a:lvl2pPr>
            <a:lvl3pPr marL="1143000" indent="-228600" defTabSz="4387850">
              <a:defRPr sz="2300">
                <a:solidFill>
                  <a:schemeClr val="tx1"/>
                </a:solidFill>
                <a:latin typeface="Arial Narrow" panose="020B0606020202030204" pitchFamily="34" charset="0"/>
                <a:ea typeface="MS PGothic" panose="020B0600070205080204" pitchFamily="34" charset="-128"/>
              </a:defRPr>
            </a:lvl3pPr>
            <a:lvl4pPr marL="1600200" indent="-228600" defTabSz="4387850">
              <a:defRPr sz="2300">
                <a:solidFill>
                  <a:schemeClr val="tx1"/>
                </a:solidFill>
                <a:latin typeface="Arial Narrow" panose="020B0606020202030204" pitchFamily="34" charset="0"/>
                <a:ea typeface="MS PGothic" panose="020B0600070205080204" pitchFamily="34" charset="-128"/>
              </a:defRPr>
            </a:lvl4pPr>
            <a:lvl5pPr marL="2057400" indent="-228600" defTabSz="4387850">
              <a:defRPr sz="2300">
                <a:solidFill>
                  <a:schemeClr val="tx1"/>
                </a:solidFill>
                <a:latin typeface="Arial Narrow" panose="020B0606020202030204" pitchFamily="34" charset="0"/>
                <a:ea typeface="MS PGothic" panose="020B0600070205080204" pitchFamily="34" charset="-128"/>
              </a:defRPr>
            </a:lvl5pPr>
            <a:lvl6pPr marL="25146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6pPr>
            <a:lvl7pPr marL="29718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7pPr>
            <a:lvl8pPr marL="34290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8pPr>
            <a:lvl9pPr marL="3886200" indent="-228600" defTabSz="4387850" eaLnBrk="0" fontAlgn="base" hangingPunct="0">
              <a:spcBef>
                <a:spcPct val="0"/>
              </a:spcBef>
              <a:spcAft>
                <a:spcPct val="0"/>
              </a:spcAft>
              <a:defRPr sz="2300">
                <a:solidFill>
                  <a:schemeClr val="tx1"/>
                </a:solidFill>
                <a:latin typeface="Arial Narrow" panose="020B0606020202030204" pitchFamily="34" charset="0"/>
                <a:ea typeface="MS PGothic" panose="020B0600070205080204" pitchFamily="34" charset="-128"/>
              </a:defRPr>
            </a:lvl9pPr>
          </a:lstStyle>
          <a:p>
            <a:pPr algn="ctr" eaLnBrk="1" hangingPunct="1">
              <a:buClr>
                <a:srgbClr val="CC3300"/>
              </a:buClr>
            </a:pPr>
            <a:r>
              <a:rPr lang="en-US" altLang="en-US" sz="3200">
                <a:solidFill>
                  <a:srgbClr val="000000"/>
                </a:solidFill>
                <a:latin typeface="Arial"/>
                <a:ea typeface="MS PGothic"/>
                <a:cs typeface="Arial"/>
              </a:rPr>
              <a:t>May 2022</a:t>
            </a:r>
            <a:endParaRPr lang="en-US" sz="3200"/>
          </a:p>
        </p:txBody>
      </p:sp>
      <p:pic>
        <p:nvPicPr>
          <p:cNvPr id="7" name="Picture 3" descr="A picture containing shape&#10;&#10;Description automatically generated">
            <a:extLst>
              <a:ext uri="{FF2B5EF4-FFF2-40B4-BE49-F238E27FC236}">
                <a16:creationId xmlns:a16="http://schemas.microsoft.com/office/drawing/2014/main" id="{F2E1986C-D031-1FE3-896A-54B7C1C6FD68}"/>
              </a:ext>
            </a:extLst>
          </p:cNvPr>
          <p:cNvPicPr>
            <a:picLocks noChangeAspect="1"/>
          </p:cNvPicPr>
          <p:nvPr/>
        </p:nvPicPr>
        <p:blipFill rotWithShape="1">
          <a:blip r:embed="rId7"/>
          <a:srcRect l="-4151" t="-1172" r="-3774" b="70288"/>
          <a:stretch/>
        </p:blipFill>
        <p:spPr>
          <a:xfrm>
            <a:off x="30705684" y="968188"/>
            <a:ext cx="2818715" cy="1950570"/>
          </a:xfrm>
          <a:prstGeom prst="rect">
            <a:avLst/>
          </a:prstGeom>
        </p:spPr>
      </p:pic>
      <p:sp>
        <p:nvSpPr>
          <p:cNvPr id="8" name="TextBox 7">
            <a:extLst>
              <a:ext uri="{FF2B5EF4-FFF2-40B4-BE49-F238E27FC236}">
                <a16:creationId xmlns:a16="http://schemas.microsoft.com/office/drawing/2014/main" id="{06D2CE0E-370F-127B-F080-C50442F43398}"/>
              </a:ext>
            </a:extLst>
          </p:cNvPr>
          <p:cNvSpPr txBox="1"/>
          <p:nvPr/>
        </p:nvSpPr>
        <p:spPr>
          <a:xfrm>
            <a:off x="1872629" y="20493210"/>
            <a:ext cx="681881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Times New Roman" panose="02020603050405020304" pitchFamily="18" charset="0"/>
                <a:cs typeface="Times New Roman" panose="02020603050405020304" pitchFamily="18" charset="0"/>
              </a:rPr>
              <a:t>We would like to thank:</a:t>
            </a:r>
          </a:p>
          <a:p>
            <a:pPr marL="342900" indent="-342900" algn="l">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Energy350 for lending us a data logger and installing the device on </a:t>
            </a:r>
            <a:r>
              <a:rPr lang="en-US" sz="2400">
                <a:latin typeface="Times New Roman" panose="02020603050405020304" pitchFamily="18" charset="0"/>
                <a:cs typeface="Times New Roman" panose="02020603050405020304" pitchFamily="18" charset="0"/>
              </a:rPr>
              <a:t>our behalf</a:t>
            </a:r>
            <a:endParaRPr lang="en-US" sz="2400" dirty="0">
              <a:latin typeface="Times New Roman" panose="02020603050405020304" pitchFamily="18" charset="0"/>
              <a:cs typeface="Times New Roman" panose="02020603050405020304" pitchFamily="18" charset="0"/>
            </a:endParaRPr>
          </a:p>
          <a:p>
            <a:pPr algn="l"/>
            <a:endParaRPr lang="en-US" sz="12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would like to thank </a:t>
            </a:r>
            <a:r>
              <a:rPr lang="en-US" sz="2400" dirty="0" err="1">
                <a:latin typeface="Times New Roman" panose="02020603050405020304" pitchFamily="18" charset="0"/>
                <a:cs typeface="Times New Roman" panose="02020603050405020304" pitchFamily="18" charset="0"/>
              </a:rPr>
              <a:t>Zdenek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Zumr</a:t>
            </a:r>
            <a:r>
              <a:rPr lang="en-US" sz="2400" dirty="0">
                <a:latin typeface="Times New Roman" panose="02020603050405020304" pitchFamily="18" charset="0"/>
                <a:cs typeface="Times New Roman" panose="02020603050405020304" pitchFamily="18" charset="0"/>
              </a:rPr>
              <a:t> for allowing us to construct and install this project at his house.</a:t>
            </a:r>
          </a:p>
          <a:p>
            <a:pPr marL="342900" indent="-342900" algn="l">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Our advisor: Dr. Robert </a:t>
            </a:r>
            <a:r>
              <a:rPr lang="en-US" sz="2400" dirty="0" err="1">
                <a:latin typeface="Times New Roman" panose="02020603050405020304" pitchFamily="18" charset="0"/>
                <a:cs typeface="Times New Roman" panose="02020603050405020304" pitchFamily="18" charset="0"/>
              </a:rPr>
              <a:t>Melendy</a:t>
            </a:r>
            <a:endParaRPr lang="en-US" sz="2400" dirty="0">
              <a:latin typeface="Times New Roman" panose="02020603050405020304" pitchFamily="18" charset="0"/>
              <a:cs typeface="Times New Roman" panose="02020603050405020304" pitchFamily="18" charset="0"/>
            </a:endParaRPr>
          </a:p>
        </p:txBody>
      </p:sp>
      <p:pic>
        <p:nvPicPr>
          <p:cNvPr id="10" name="Picture 10" descr="Qr code&#10;&#10;Description automatically generated">
            <a:extLst>
              <a:ext uri="{FF2B5EF4-FFF2-40B4-BE49-F238E27FC236}">
                <a16:creationId xmlns:a16="http://schemas.microsoft.com/office/drawing/2014/main" id="{6EEC943E-826D-1A62-A7DD-C5B236A48C95}"/>
              </a:ext>
            </a:extLst>
          </p:cNvPr>
          <p:cNvPicPr>
            <a:picLocks noChangeAspect="1"/>
          </p:cNvPicPr>
          <p:nvPr/>
        </p:nvPicPr>
        <p:blipFill>
          <a:blip r:embed="rId8"/>
          <a:stretch>
            <a:fillRect/>
          </a:stretch>
        </p:blipFill>
        <p:spPr>
          <a:xfrm>
            <a:off x="29487065" y="20804407"/>
            <a:ext cx="2437237" cy="2363381"/>
          </a:xfrm>
          <a:prstGeom prst="rect">
            <a:avLst/>
          </a:prstGeom>
        </p:spPr>
      </p:pic>
      <p:sp>
        <p:nvSpPr>
          <p:cNvPr id="2" name="TextBox 1">
            <a:extLst>
              <a:ext uri="{FF2B5EF4-FFF2-40B4-BE49-F238E27FC236}">
                <a16:creationId xmlns:a16="http://schemas.microsoft.com/office/drawing/2014/main" id="{E4B635B6-6A67-EC64-6C85-8B3F67DA7B5D}"/>
              </a:ext>
            </a:extLst>
          </p:cNvPr>
          <p:cNvSpPr txBox="1"/>
          <p:nvPr/>
        </p:nvSpPr>
        <p:spPr>
          <a:xfrm>
            <a:off x="31992984" y="21347054"/>
            <a:ext cx="3062830" cy="1200329"/>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Scan the QR Code to watch a video of our project in action!</a:t>
            </a:r>
          </a:p>
        </p:txBody>
      </p:sp>
      <p:pic>
        <p:nvPicPr>
          <p:cNvPr id="12" name="Picture 7" descr="Image">
            <a:extLst>
              <a:ext uri="{FF2B5EF4-FFF2-40B4-BE49-F238E27FC236}">
                <a16:creationId xmlns:a16="http://schemas.microsoft.com/office/drawing/2014/main" id="{0D266359-6FC8-CFBC-5BB5-5E4EC6A3BA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74185" y="14342234"/>
            <a:ext cx="5376443" cy="71685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3">
            <a:extLst>
              <a:ext uri="{FF2B5EF4-FFF2-40B4-BE49-F238E27FC236}">
                <a16:creationId xmlns:a16="http://schemas.microsoft.com/office/drawing/2014/main" id="{094BE6D9-9BFD-C18C-E1FE-AC1706CD9B23}"/>
              </a:ext>
            </a:extLst>
          </p:cNvPr>
          <p:cNvGraphicFramePr>
            <a:graphicFrameLocks noGrp="1"/>
          </p:cNvGraphicFramePr>
          <p:nvPr>
            <p:extLst>
              <p:ext uri="{D42A27DB-BD31-4B8C-83A1-F6EECF244321}">
                <p14:modId xmlns:p14="http://schemas.microsoft.com/office/powerpoint/2010/main" val="1641065482"/>
              </p:ext>
            </p:extLst>
          </p:nvPr>
        </p:nvGraphicFramePr>
        <p:xfrm>
          <a:off x="20280731" y="6236833"/>
          <a:ext cx="6594462" cy="6421801"/>
        </p:xfrm>
        <a:graphic>
          <a:graphicData uri="http://schemas.openxmlformats.org/drawingml/2006/table">
            <a:tbl>
              <a:tblPr firstRow="1" bandRow="1">
                <a:tableStyleId>{5C22544A-7EE6-4342-B048-85BDC9FD1C3A}</a:tableStyleId>
              </a:tblPr>
              <a:tblGrid>
                <a:gridCol w="5851512">
                  <a:extLst>
                    <a:ext uri="{9D8B030D-6E8A-4147-A177-3AD203B41FA5}">
                      <a16:colId xmlns:a16="http://schemas.microsoft.com/office/drawing/2014/main" val="3891752861"/>
                    </a:ext>
                  </a:extLst>
                </a:gridCol>
                <a:gridCol w="742950">
                  <a:extLst>
                    <a:ext uri="{9D8B030D-6E8A-4147-A177-3AD203B41FA5}">
                      <a16:colId xmlns:a16="http://schemas.microsoft.com/office/drawing/2014/main" val="3244366415"/>
                    </a:ext>
                  </a:extLst>
                </a:gridCol>
              </a:tblGrid>
              <a:tr h="570916">
                <a:tc>
                  <a:txBody>
                    <a:bodyPr/>
                    <a:lstStyle/>
                    <a:p>
                      <a:r>
                        <a:rPr lang="en-US" sz="2400" b="1">
                          <a:solidFill>
                            <a:schemeClr val="tx1"/>
                          </a:solidFill>
                          <a:latin typeface="Times New Roman" panose="02020603050405020304" pitchFamily="18" charset="0"/>
                          <a:cs typeface="Times New Roman" panose="02020603050405020304" pitchFamily="18" charset="0"/>
                        </a:rPr>
                        <a:t>Components</a:t>
                      </a:r>
                    </a:p>
                  </a:txBody>
                  <a:tcPr/>
                </a:tc>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Qty</a:t>
                      </a:r>
                    </a:p>
                  </a:txBody>
                  <a:tcPr/>
                </a:tc>
                <a:extLst>
                  <a:ext uri="{0D108BD9-81ED-4DB2-BD59-A6C34878D82A}">
                    <a16:rowId xmlns:a16="http://schemas.microsoft.com/office/drawing/2014/main" val="630568397"/>
                  </a:ext>
                </a:extLst>
              </a:tr>
              <a:tr h="473092">
                <a:tc>
                  <a:txBody>
                    <a:bodyPr/>
                    <a:lstStyle/>
                    <a:p>
                      <a:r>
                        <a:rPr lang="en-US" sz="2400">
                          <a:latin typeface="Times New Roman" panose="02020603050405020304" pitchFamily="18" charset="0"/>
                          <a:cs typeface="Times New Roman" panose="02020603050405020304" pitchFamily="18" charset="0"/>
                        </a:rPr>
                        <a:t>400 Watt Wind Turbine</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189312379"/>
                  </a:ext>
                </a:extLst>
              </a:tr>
              <a:tr h="473092">
                <a:tc>
                  <a:txBody>
                    <a:bodyPr/>
                    <a:lstStyle/>
                    <a:p>
                      <a:r>
                        <a:rPr lang="en-US" sz="2400">
                          <a:latin typeface="Times New Roman" panose="02020603050405020304" pitchFamily="18" charset="0"/>
                          <a:cs typeface="Times New Roman" panose="02020603050405020304" pitchFamily="18" charset="0"/>
                        </a:rPr>
                        <a:t>200 Watt Solar Panel</a:t>
                      </a:r>
                    </a:p>
                  </a:txBody>
                  <a:tcPr/>
                </a:tc>
                <a:tc>
                  <a:txBody>
                    <a:bodyPr/>
                    <a:lstStyle/>
                    <a:p>
                      <a:pPr algn="ctr"/>
                      <a:r>
                        <a:rPr lang="en-US" sz="240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594078629"/>
                  </a:ext>
                </a:extLst>
              </a:tr>
              <a:tr h="477043">
                <a:tc>
                  <a:txBody>
                    <a:bodyPr/>
                    <a:lstStyle/>
                    <a:p>
                      <a:r>
                        <a:rPr lang="en-US" sz="2400">
                          <a:latin typeface="Times New Roman" panose="02020603050405020304" pitchFamily="18" charset="0"/>
                          <a:cs typeface="Times New Roman" panose="02020603050405020304" pitchFamily="18" charset="0"/>
                        </a:rPr>
                        <a:t>40 Amp MPPT Hybrid Charge Controller</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284305904"/>
                  </a:ext>
                </a:extLst>
              </a:tr>
              <a:tr h="473092">
                <a:tc>
                  <a:txBody>
                    <a:bodyPr/>
                    <a:lstStyle/>
                    <a:p>
                      <a:r>
                        <a:rPr lang="en-US" sz="2400">
                          <a:latin typeface="Times New Roman" panose="02020603050405020304" pitchFamily="18" charset="0"/>
                          <a:cs typeface="Times New Roman" panose="02020603050405020304" pitchFamily="18" charset="0"/>
                        </a:rPr>
                        <a:t>1800 Watt Inverter</a:t>
                      </a:r>
                    </a:p>
                  </a:txBody>
                  <a:tcPr/>
                </a:tc>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44286"/>
                  </a:ext>
                </a:extLst>
              </a:tr>
              <a:tr h="473092">
                <a:tc>
                  <a:txBody>
                    <a:bodyPr/>
                    <a:lstStyle/>
                    <a:p>
                      <a:r>
                        <a:rPr lang="en-US" sz="2400">
                          <a:latin typeface="Times New Roman" panose="02020603050405020304" pitchFamily="18" charset="0"/>
                          <a:cs typeface="Times New Roman" panose="02020603050405020304" pitchFamily="18" charset="0"/>
                        </a:rPr>
                        <a:t>6Volt, 200Ah Lead Acid Battery </a:t>
                      </a:r>
                    </a:p>
                  </a:txBody>
                  <a:tcPr/>
                </a:tc>
                <a:tc>
                  <a:txBody>
                    <a:bodyPr/>
                    <a:lstStyle/>
                    <a:p>
                      <a:pPr algn="ctr"/>
                      <a:r>
                        <a:rPr lang="en-US" sz="2400">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338291241"/>
                  </a:ext>
                </a:extLst>
              </a:tr>
              <a:tr h="473092">
                <a:tc>
                  <a:txBody>
                    <a:bodyPr/>
                    <a:lstStyle/>
                    <a:p>
                      <a:r>
                        <a:rPr lang="en-US" sz="2400">
                          <a:latin typeface="Times New Roman" panose="02020603050405020304" pitchFamily="18" charset="0"/>
                          <a:cs typeface="Times New Roman" panose="02020603050405020304" pitchFamily="18" charset="0"/>
                        </a:rPr>
                        <a:t>30 Amp Double Pole-Double Throw Relay</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98210971"/>
                  </a:ext>
                </a:extLst>
              </a:tr>
              <a:tr h="473092">
                <a:tc>
                  <a:txBody>
                    <a:bodyPr/>
                    <a:lstStyle/>
                    <a:p>
                      <a:r>
                        <a:rPr lang="en-US" sz="2400">
                          <a:latin typeface="Times New Roman" panose="02020603050405020304" pitchFamily="18" charset="0"/>
                          <a:cs typeface="Times New Roman" panose="02020603050405020304" pitchFamily="18" charset="0"/>
                        </a:rPr>
                        <a:t>150 Amp DC Fuse</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416205860"/>
                  </a:ext>
                </a:extLst>
              </a:tr>
              <a:tr h="473092">
                <a:tc>
                  <a:txBody>
                    <a:bodyPr/>
                    <a:lstStyle/>
                    <a:p>
                      <a:r>
                        <a:rPr lang="en-US" sz="2400">
                          <a:latin typeface="Times New Roman" panose="02020603050405020304" pitchFamily="18" charset="0"/>
                          <a:cs typeface="Times New Roman" panose="02020603050405020304" pitchFamily="18" charset="0"/>
                        </a:rPr>
                        <a:t>50 Amp DC Fuse</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39070929"/>
                  </a:ext>
                </a:extLst>
              </a:tr>
              <a:tr h="473092">
                <a:tc>
                  <a:txBody>
                    <a:bodyPr/>
                    <a:lstStyle/>
                    <a:p>
                      <a:r>
                        <a:rPr lang="en-US" sz="2400">
                          <a:latin typeface="Times New Roman" panose="02020603050405020304" pitchFamily="18" charset="0"/>
                          <a:cs typeface="Times New Roman" panose="02020603050405020304" pitchFamily="18" charset="0"/>
                        </a:rPr>
                        <a:t>25 Amp DC Fuse</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3615788671"/>
                  </a:ext>
                </a:extLst>
              </a:tr>
              <a:tr h="473092">
                <a:tc>
                  <a:txBody>
                    <a:bodyPr/>
                    <a:lstStyle/>
                    <a:p>
                      <a:r>
                        <a:rPr lang="en-US" sz="2400">
                          <a:latin typeface="Times New Roman" panose="02020603050405020304" pitchFamily="18" charset="0"/>
                          <a:cs typeface="Times New Roman" panose="02020603050405020304" pitchFamily="18" charset="0"/>
                        </a:rPr>
                        <a:t>16 Amp AC Fuse</a:t>
                      </a:r>
                    </a:p>
                  </a:txBody>
                  <a:tcPr/>
                </a:tc>
                <a:tc>
                  <a:txBody>
                    <a:bodyPr/>
                    <a:lstStyle/>
                    <a:p>
                      <a:pPr algn="ctr"/>
                      <a:r>
                        <a:rPr lang="en-US" sz="240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4034899904"/>
                  </a:ext>
                </a:extLst>
              </a:tr>
              <a:tr h="558007">
                <a:tc>
                  <a:txBody>
                    <a:bodyPr/>
                    <a:lstStyle/>
                    <a:p>
                      <a:r>
                        <a:rPr lang="en-US" sz="2400">
                          <a:latin typeface="Times New Roman" panose="02020603050405020304" pitchFamily="18" charset="0"/>
                          <a:cs typeface="Times New Roman" panose="02020603050405020304" pitchFamily="18" charset="0"/>
                        </a:rPr>
                        <a:t>Indicator Lights (red, yellow, green)</a:t>
                      </a:r>
                    </a:p>
                  </a:txBody>
                  <a:tcPr/>
                </a:tc>
                <a:tc>
                  <a:txBody>
                    <a:bodyPr/>
                    <a:lstStyle/>
                    <a:p>
                      <a:pPr algn="ctr"/>
                      <a:r>
                        <a:rPr lang="en-US" sz="2400">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574123579"/>
                  </a:ext>
                </a:extLst>
              </a:tr>
              <a:tr h="558007">
                <a:tc gridSpan="2">
                  <a:txBody>
                    <a:bodyPr/>
                    <a:lstStyle/>
                    <a:p>
                      <a:r>
                        <a:rPr lang="en-US" sz="2400">
                          <a:latin typeface="Times New Roman" panose="02020603050405020304" pitchFamily="18" charset="0"/>
                          <a:cs typeface="Times New Roman" panose="02020603050405020304" pitchFamily="18" charset="0"/>
                        </a:rPr>
                        <a:t>Wires of various sizes (2 AWG to 16 AWG)</a:t>
                      </a:r>
                    </a:p>
                  </a:txBody>
                  <a:tcPr/>
                </a:tc>
                <a:tc hMerge="1">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2596344"/>
                  </a:ext>
                </a:extLst>
              </a:tr>
            </a:tbl>
          </a:graphicData>
        </a:graphic>
      </p:graphicFrame>
      <p:sp>
        <p:nvSpPr>
          <p:cNvPr id="14" name="TextBox 13">
            <a:extLst>
              <a:ext uri="{FF2B5EF4-FFF2-40B4-BE49-F238E27FC236}">
                <a16:creationId xmlns:a16="http://schemas.microsoft.com/office/drawing/2014/main" id="{D22FE4B1-D2BE-25AF-ADCE-8A1FB075737E}"/>
              </a:ext>
            </a:extLst>
          </p:cNvPr>
          <p:cNvSpPr txBox="1"/>
          <p:nvPr/>
        </p:nvSpPr>
        <p:spPr>
          <a:xfrm>
            <a:off x="1953289" y="16157903"/>
            <a:ext cx="6572609" cy="377026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 and build an electrical system that powers a pond pump with wind and solar energy as often as possible</a:t>
            </a:r>
          </a:p>
          <a:p>
            <a:pPr marL="342900" indent="-34290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electrical system should automatically switch to grid power when wind and solar energy are insufficient so that the pump is powered continuously</a:t>
            </a:r>
          </a:p>
          <a:p>
            <a:pPr marL="342900" indent="-34290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12 Volt battery storage system will be used</a:t>
            </a:r>
          </a:p>
          <a:p>
            <a:endParaRPr lang="en-US" dirty="0"/>
          </a:p>
        </p:txBody>
      </p:sp>
      <p:sp>
        <p:nvSpPr>
          <p:cNvPr id="16" name="TextBox 15">
            <a:extLst>
              <a:ext uri="{FF2B5EF4-FFF2-40B4-BE49-F238E27FC236}">
                <a16:creationId xmlns:a16="http://schemas.microsoft.com/office/drawing/2014/main" id="{A8D74BB6-4DBA-1577-764D-A8592E9C042D}"/>
              </a:ext>
            </a:extLst>
          </p:cNvPr>
          <p:cNvSpPr txBox="1"/>
          <p:nvPr/>
        </p:nvSpPr>
        <p:spPr>
          <a:xfrm>
            <a:off x="29011555" y="11439464"/>
            <a:ext cx="6568606" cy="8217634"/>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Key functions of the project:</a:t>
            </a:r>
          </a:p>
          <a:p>
            <a:endParaRPr lang="en-US" sz="12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Wind turbine and solar panels charge 12V battery bank</a:t>
            </a:r>
          </a:p>
          <a:p>
            <a:endParaRPr lang="en-US" sz="12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Power from the batteries (DC) is converted to AC power through the inverter. AC power is then consumed by the pond pump</a:t>
            </a:r>
          </a:p>
          <a:p>
            <a:endParaRPr lang="en-US" sz="12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Battery voltage is continuously monitored by the charge controller to avoid overcharging and over discharging</a:t>
            </a:r>
          </a:p>
          <a:p>
            <a:endParaRPr lang="en-US" sz="12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When the battery voltage drops to a pre-determined setpoint, the relay transfers the pump connection from the batteries to the house power automatically so the batteries can recharge</a:t>
            </a:r>
          </a:p>
          <a:p>
            <a:endParaRPr lang="en-US" sz="12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Once batteries are recharged, the relay will return  the pump connection to the batteries</a:t>
            </a:r>
          </a:p>
          <a:p>
            <a:endParaRPr lang="en-US" sz="1200">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Final Outcome</a:t>
            </a:r>
            <a:r>
              <a:rPr lang="en-US" sz="2400">
                <a:latin typeface="Times New Roman" panose="02020603050405020304" pitchFamily="18" charset="0"/>
                <a:cs typeface="Times New Roman" panose="02020603050405020304" pitchFamily="18" charset="0"/>
              </a:rPr>
              <a:t>: the pump runs continuously without lags in operation. House power is only used as a backup when the batteries are not sufficiently charged by wind and solar</a:t>
            </a:r>
          </a:p>
        </p:txBody>
      </p:sp>
      <p:sp>
        <p:nvSpPr>
          <p:cNvPr id="21" name="TextBox 20">
            <a:extLst>
              <a:ext uri="{FF2B5EF4-FFF2-40B4-BE49-F238E27FC236}">
                <a16:creationId xmlns:a16="http://schemas.microsoft.com/office/drawing/2014/main" id="{F05DACE9-1020-1829-1DAD-38743D9C08F9}"/>
              </a:ext>
            </a:extLst>
          </p:cNvPr>
          <p:cNvSpPr txBox="1"/>
          <p:nvPr/>
        </p:nvSpPr>
        <p:spPr>
          <a:xfrm>
            <a:off x="11102565" y="21716385"/>
            <a:ext cx="9607360" cy="461665"/>
          </a:xfrm>
          <a:prstGeom prst="rect">
            <a:avLst/>
          </a:prstGeom>
          <a:noFill/>
        </p:spPr>
        <p:txBody>
          <a:bodyPr wrap="square" numCol="1" rtlCol="0">
            <a:spAutoFit/>
          </a:bodyPr>
          <a:lstStyle/>
          <a:p>
            <a:r>
              <a:rPr lang="en-US" sz="2400" i="1">
                <a:latin typeface="Times New Roman" panose="02020603050405020304" pitchFamily="18" charset="0"/>
                <a:cs typeface="Times New Roman" panose="02020603050405020304" pitchFamily="18" charset="0"/>
              </a:rPr>
              <a:t>Left Image: The fully constructed operational system powering a lightbulb</a:t>
            </a:r>
          </a:p>
        </p:txBody>
      </p:sp>
      <p:sp>
        <p:nvSpPr>
          <p:cNvPr id="22" name="TextBox 21">
            <a:extLst>
              <a:ext uri="{FF2B5EF4-FFF2-40B4-BE49-F238E27FC236}">
                <a16:creationId xmlns:a16="http://schemas.microsoft.com/office/drawing/2014/main" id="{FD46E856-CF4A-2D53-2F01-A59DEE36AE6E}"/>
              </a:ext>
            </a:extLst>
          </p:cNvPr>
          <p:cNvSpPr txBox="1"/>
          <p:nvPr/>
        </p:nvSpPr>
        <p:spPr>
          <a:xfrm>
            <a:off x="1960851" y="4801183"/>
            <a:ext cx="6730590" cy="6001643"/>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Overview:</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koi fishpond at my coworker’s house requires constant water circulation and oxygenation which is provided by a ¼ horsepower pond pump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goal of this project is to use renewable energy (wind and solar) to power the pond pump as often as possible</a:t>
            </a:r>
          </a:p>
          <a:p>
            <a:pPr lvl="1" indent="0"/>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Project Site details: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residential home in SW Portland with a pond</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Our Motivation: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 our coursework, we have designed solar systems on paper, but we never got the chance to build them. With this project, we get to physically build and install the system for a client</a:t>
            </a:r>
            <a:endParaRPr lang="en-US" dirty="0"/>
          </a:p>
        </p:txBody>
      </p:sp>
      <p:pic>
        <p:nvPicPr>
          <p:cNvPr id="6" name="Picture 5" descr="Diagram&#10;&#10;Description automatically generated">
            <a:extLst>
              <a:ext uri="{FF2B5EF4-FFF2-40B4-BE49-F238E27FC236}">
                <a16:creationId xmlns:a16="http://schemas.microsoft.com/office/drawing/2014/main" id="{B723E207-08DA-02F6-8C1A-55B15568C800}"/>
              </a:ext>
            </a:extLst>
          </p:cNvPr>
          <p:cNvPicPr>
            <a:picLocks noChangeAspect="1"/>
          </p:cNvPicPr>
          <p:nvPr/>
        </p:nvPicPr>
        <p:blipFill>
          <a:blip r:embed="rId10"/>
          <a:stretch>
            <a:fillRect/>
          </a:stretch>
        </p:blipFill>
        <p:spPr>
          <a:xfrm>
            <a:off x="10443783" y="6236833"/>
            <a:ext cx="9200176" cy="6440123"/>
          </a:xfrm>
          <a:prstGeom prst="rect">
            <a:avLst/>
          </a:prstGeom>
        </p:spPr>
      </p:pic>
      <p:sp>
        <p:nvSpPr>
          <p:cNvPr id="25" name="TextBox 24">
            <a:extLst>
              <a:ext uri="{FF2B5EF4-FFF2-40B4-BE49-F238E27FC236}">
                <a16:creationId xmlns:a16="http://schemas.microsoft.com/office/drawing/2014/main" id="{7224DB8C-F54C-F164-F8B9-326128190335}"/>
              </a:ext>
            </a:extLst>
          </p:cNvPr>
          <p:cNvSpPr txBox="1"/>
          <p:nvPr/>
        </p:nvSpPr>
        <p:spPr>
          <a:xfrm>
            <a:off x="12869771" y="5282490"/>
            <a:ext cx="4862513" cy="523220"/>
          </a:xfrm>
          <a:prstGeom prst="rect">
            <a:avLst/>
          </a:prstGeom>
          <a:noFill/>
        </p:spPr>
        <p:txBody>
          <a:bodyPr wrap="square" rtlCol="0">
            <a:spAutoFit/>
          </a:bodyPr>
          <a:lstStyle/>
          <a:p>
            <a:r>
              <a:rPr lang="en-US" sz="2800" u="sng">
                <a:latin typeface="Times New Roman" panose="02020603050405020304" pitchFamily="18" charset="0"/>
                <a:cs typeface="Times New Roman" panose="02020603050405020304" pitchFamily="18" charset="0"/>
              </a:rPr>
              <a:t>Simplified Electrical Schematic</a:t>
            </a:r>
          </a:p>
        </p:txBody>
      </p:sp>
      <p:sp>
        <p:nvSpPr>
          <p:cNvPr id="40" name="TextBox 39">
            <a:extLst>
              <a:ext uri="{FF2B5EF4-FFF2-40B4-BE49-F238E27FC236}">
                <a16:creationId xmlns:a16="http://schemas.microsoft.com/office/drawing/2014/main" id="{1460D59E-0ABA-375D-A322-1DD63C4143A7}"/>
              </a:ext>
            </a:extLst>
          </p:cNvPr>
          <p:cNvSpPr txBox="1"/>
          <p:nvPr/>
        </p:nvSpPr>
        <p:spPr>
          <a:xfrm>
            <a:off x="21502699" y="5285739"/>
            <a:ext cx="4763485" cy="523220"/>
          </a:xfrm>
          <a:prstGeom prst="rect">
            <a:avLst/>
          </a:prstGeom>
          <a:noFill/>
        </p:spPr>
        <p:txBody>
          <a:bodyPr wrap="square" rtlCol="0">
            <a:spAutoFit/>
          </a:bodyPr>
          <a:lstStyle/>
          <a:p>
            <a:r>
              <a:rPr lang="en-US" sz="2800" u="sng">
                <a:latin typeface="Times New Roman" panose="02020603050405020304" pitchFamily="18" charset="0"/>
                <a:cs typeface="Times New Roman" panose="02020603050405020304" pitchFamily="18" charset="0"/>
              </a:rPr>
              <a:t>Simplified Component List</a:t>
            </a:r>
          </a:p>
        </p:txBody>
      </p:sp>
      <p:cxnSp>
        <p:nvCxnSpPr>
          <p:cNvPr id="27" name="Straight Connector 26">
            <a:extLst>
              <a:ext uri="{FF2B5EF4-FFF2-40B4-BE49-F238E27FC236}">
                <a16:creationId xmlns:a16="http://schemas.microsoft.com/office/drawing/2014/main" id="{FCC840B9-81E1-EC49-8ADA-5D63321EDA4C}"/>
              </a:ext>
            </a:extLst>
          </p:cNvPr>
          <p:cNvCxnSpPr/>
          <p:nvPr/>
        </p:nvCxnSpPr>
        <p:spPr bwMode="auto">
          <a:xfrm>
            <a:off x="19708412" y="6152308"/>
            <a:ext cx="0" cy="6609174"/>
          </a:xfrm>
          <a:prstGeom prst="lin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a:extLst>
              <a:ext uri="{FF2B5EF4-FFF2-40B4-BE49-F238E27FC236}">
                <a16:creationId xmlns:a16="http://schemas.microsoft.com/office/drawing/2014/main" id="{AA9965DD-54DB-5593-79C6-B9E494ADF131}"/>
              </a:ext>
            </a:extLst>
          </p:cNvPr>
          <p:cNvCxnSpPr>
            <a:cxnSpLocks/>
          </p:cNvCxnSpPr>
          <p:nvPr/>
        </p:nvCxnSpPr>
        <p:spPr bwMode="auto">
          <a:xfrm>
            <a:off x="19695484" y="5317321"/>
            <a:ext cx="25856" cy="7541803"/>
          </a:xfrm>
          <a:prstGeom prst="line">
            <a:avLst/>
          </a:prstGeom>
          <a:ln>
            <a:solidFill>
              <a:srgbClr val="003767"/>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pic>
        <p:nvPicPr>
          <p:cNvPr id="15" name="Picture 14" descr="A group of fish swimming in the water&#10;&#10;Description automatically generated with medium confidence">
            <a:extLst>
              <a:ext uri="{FF2B5EF4-FFF2-40B4-BE49-F238E27FC236}">
                <a16:creationId xmlns:a16="http://schemas.microsoft.com/office/drawing/2014/main" id="{2ADCB233-4A49-D31B-9E05-664072A15AE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7000"/>
                    </a14:imgEffect>
                    <a14:imgEffect>
                      <a14:colorTemperature colorTemp="6509"/>
                    </a14:imgEffect>
                    <a14:imgEffect>
                      <a14:brightnessContrast bright="15000"/>
                    </a14:imgEffect>
                  </a14:imgLayer>
                </a14:imgProps>
              </a:ext>
            </a:extLst>
          </a:blip>
          <a:srcRect t="15386"/>
          <a:stretch/>
        </p:blipFill>
        <p:spPr>
          <a:xfrm>
            <a:off x="1888382" y="11059970"/>
            <a:ext cx="6829957" cy="3853078"/>
          </a:xfrm>
          <a:prstGeom prst="rect">
            <a:avLst/>
          </a:prstGeom>
        </p:spPr>
      </p:pic>
      <p:pic>
        <p:nvPicPr>
          <p:cNvPr id="11" name="Picture 5" descr="Image">
            <a:extLst>
              <a:ext uri="{FF2B5EF4-FFF2-40B4-BE49-F238E27FC236}">
                <a16:creationId xmlns:a16="http://schemas.microsoft.com/office/drawing/2014/main" id="{43F2648B-C31E-B6D9-7503-82D06989DE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29013" y="14326369"/>
            <a:ext cx="9607361" cy="72027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C92ACE45-3D36-0DC4-5816-7DE11E7015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71658" y="5011957"/>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904DC1A-30DA-9F6A-6525-0AD7E23C5D0A}"/>
              </a:ext>
            </a:extLst>
          </p:cNvPr>
          <p:cNvSpPr txBox="1"/>
          <p:nvPr/>
        </p:nvSpPr>
        <p:spPr>
          <a:xfrm>
            <a:off x="11090866" y="22201499"/>
            <a:ext cx="14851155" cy="461665"/>
          </a:xfrm>
          <a:prstGeom prst="rect">
            <a:avLst/>
          </a:prstGeom>
          <a:noFill/>
        </p:spPr>
        <p:txBody>
          <a:bodyPr wrap="square" numCol="1" rtlCol="0">
            <a:spAutoFit/>
          </a:bodyPr>
          <a:lstStyle/>
          <a:p>
            <a:r>
              <a:rPr lang="en-US" sz="2400" i="1">
                <a:latin typeface="Times New Roman" panose="02020603050405020304" pitchFamily="18" charset="0"/>
                <a:cs typeface="Times New Roman" panose="02020603050405020304" pitchFamily="18" charset="0"/>
              </a:rPr>
              <a:t>Right Image: The electrical system is weatherized and is mounted on the front patio of the house.</a:t>
            </a:r>
          </a:p>
        </p:txBody>
      </p:sp>
      <p:sp>
        <p:nvSpPr>
          <p:cNvPr id="4" name="TextBox 3">
            <a:extLst>
              <a:ext uri="{FF2B5EF4-FFF2-40B4-BE49-F238E27FC236}">
                <a16:creationId xmlns:a16="http://schemas.microsoft.com/office/drawing/2014/main" id="{E85D2DC9-F521-3812-6BCC-24A437CE7E37}"/>
              </a:ext>
            </a:extLst>
          </p:cNvPr>
          <p:cNvSpPr txBox="1"/>
          <p:nvPr/>
        </p:nvSpPr>
        <p:spPr>
          <a:xfrm>
            <a:off x="2898011" y="14869437"/>
            <a:ext cx="5488232" cy="446276"/>
          </a:xfrm>
          <a:prstGeom prst="rect">
            <a:avLst/>
          </a:prstGeom>
          <a:noFill/>
        </p:spPr>
        <p:txBody>
          <a:bodyPr wrap="square" rtlCol="0">
            <a:spAutoFit/>
          </a:bodyPr>
          <a:lstStyle/>
          <a:p>
            <a:r>
              <a:rPr lang="en-US" b="0" i="1" dirty="0">
                <a:solidFill>
                  <a:srgbClr val="201F1E"/>
                </a:solidFill>
                <a:effectLst/>
                <a:latin typeface="Times New Roman" panose="02020603050405020304" pitchFamily="18" charset="0"/>
                <a:cs typeface="Times New Roman" panose="02020603050405020304" pitchFamily="18" charset="0"/>
              </a:rPr>
              <a:t>Photo by Alejandro </a:t>
            </a:r>
            <a:r>
              <a:rPr lang="en-US" b="0" i="1" dirty="0" err="1">
                <a:solidFill>
                  <a:srgbClr val="201F1E"/>
                </a:solidFill>
                <a:effectLst/>
                <a:latin typeface="Times New Roman" panose="02020603050405020304" pitchFamily="18" charset="0"/>
                <a:cs typeface="Times New Roman" panose="02020603050405020304" pitchFamily="18" charset="0"/>
              </a:rPr>
              <a:t>Aro</a:t>
            </a:r>
            <a:r>
              <a:rPr lang="en-US" b="0" i="1" dirty="0">
                <a:solidFill>
                  <a:srgbClr val="201F1E"/>
                </a:solidFill>
                <a:effectLst/>
                <a:latin typeface="Times New Roman" panose="02020603050405020304" pitchFamily="18" charset="0"/>
                <a:cs typeface="Times New Roman" panose="02020603050405020304" pitchFamily="18" charset="0"/>
              </a:rPr>
              <a:t> on </a:t>
            </a:r>
            <a:r>
              <a:rPr lang="en-US" b="0" i="1" dirty="0" err="1">
                <a:solidFill>
                  <a:srgbClr val="201F1E"/>
                </a:solidFill>
                <a:effectLst/>
                <a:latin typeface="Times New Roman" panose="02020603050405020304" pitchFamily="18" charset="0"/>
                <a:cs typeface="Times New Roman" panose="02020603050405020304" pitchFamily="18" charset="0"/>
              </a:rPr>
              <a:t>Unsplash</a:t>
            </a:r>
            <a:endParaRPr lang="en-US" i="1"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Custom Design">
  <a:themeElements>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fontScheme name="Custom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12">
        <a:dk1>
          <a:srgbClr val="002336"/>
        </a:dk1>
        <a:lt1>
          <a:srgbClr val="FF0909"/>
        </a:lt1>
        <a:dk2>
          <a:srgbClr val="000000"/>
        </a:dk2>
        <a:lt2>
          <a:srgbClr val="808080"/>
        </a:lt2>
        <a:accent1>
          <a:srgbClr val="FFFFFF"/>
        </a:accent1>
        <a:accent2>
          <a:srgbClr val="FD9B39"/>
        </a:accent2>
        <a:accent3>
          <a:srgbClr val="FFAAAA"/>
        </a:accent3>
        <a:accent4>
          <a:srgbClr val="001C2D"/>
        </a:accent4>
        <a:accent5>
          <a:srgbClr val="FFFFFF"/>
        </a:accent5>
        <a:accent6>
          <a:srgbClr val="E58C33"/>
        </a:accent6>
        <a:hlink>
          <a:srgbClr val="028418"/>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fontScheme name="Custom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12">
        <a:dk1>
          <a:srgbClr val="002336"/>
        </a:dk1>
        <a:lt1>
          <a:srgbClr val="FF0909"/>
        </a:lt1>
        <a:dk2>
          <a:srgbClr val="000000"/>
        </a:dk2>
        <a:lt2>
          <a:srgbClr val="808080"/>
        </a:lt2>
        <a:accent1>
          <a:srgbClr val="FFFFFF"/>
        </a:accent1>
        <a:accent2>
          <a:srgbClr val="FD9B39"/>
        </a:accent2>
        <a:accent3>
          <a:srgbClr val="FFAAAA"/>
        </a:accent3>
        <a:accent4>
          <a:srgbClr val="001C2D"/>
        </a:accent4>
        <a:accent5>
          <a:srgbClr val="FFFFFF"/>
        </a:accent5>
        <a:accent6>
          <a:srgbClr val="E58C33"/>
        </a:accent6>
        <a:hlink>
          <a:srgbClr val="028418"/>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fontScheme name="Custom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12">
        <a:dk1>
          <a:srgbClr val="002336"/>
        </a:dk1>
        <a:lt1>
          <a:srgbClr val="FF0909"/>
        </a:lt1>
        <a:dk2>
          <a:srgbClr val="000000"/>
        </a:dk2>
        <a:lt2>
          <a:srgbClr val="808080"/>
        </a:lt2>
        <a:accent1>
          <a:srgbClr val="FFFFFF"/>
        </a:accent1>
        <a:accent2>
          <a:srgbClr val="FD9B39"/>
        </a:accent2>
        <a:accent3>
          <a:srgbClr val="FFAAAA"/>
        </a:accent3>
        <a:accent4>
          <a:srgbClr val="001C2D"/>
        </a:accent4>
        <a:accent5>
          <a:srgbClr val="FFFFFF"/>
        </a:accent5>
        <a:accent6>
          <a:srgbClr val="E58C33"/>
        </a:accent6>
        <a:hlink>
          <a:srgbClr val="028418"/>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fontScheme name="Custom Design">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12">
        <a:dk1>
          <a:srgbClr val="002336"/>
        </a:dk1>
        <a:lt1>
          <a:srgbClr val="FF0909"/>
        </a:lt1>
        <a:dk2>
          <a:srgbClr val="000000"/>
        </a:dk2>
        <a:lt2>
          <a:srgbClr val="808080"/>
        </a:lt2>
        <a:accent1>
          <a:srgbClr val="FFFFFF"/>
        </a:accent1>
        <a:accent2>
          <a:srgbClr val="FD9B39"/>
        </a:accent2>
        <a:accent3>
          <a:srgbClr val="FFAAAA"/>
        </a:accent3>
        <a:accent4>
          <a:srgbClr val="001C2D"/>
        </a:accent4>
        <a:accent5>
          <a:srgbClr val="FFFFFF"/>
        </a:accent5>
        <a:accent6>
          <a:srgbClr val="E58C33"/>
        </a:accent6>
        <a:hlink>
          <a:srgbClr val="028418"/>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f0bdaca-ce55-441d-9c5c-4f72f95a9a19" xsi:nil="true"/>
    <_ip_UnifiedCompliancePolicyProperties xmlns="http://schemas.microsoft.com/sharepoint/v3" xsi:nil="true"/>
    <lcf76f155ced4ddcb4097134ff3c332f xmlns="7ce0ddb5-3fab-421d-8693-9a4f76b39c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CA91FD21829040AFF96D65625807EB" ma:contentTypeVersion="18" ma:contentTypeDescription="Create a new document." ma:contentTypeScope="" ma:versionID="e9c966e5eafe9cca71aede71f8881563">
  <xsd:schema xmlns:xsd="http://www.w3.org/2001/XMLSchema" xmlns:xs="http://www.w3.org/2001/XMLSchema" xmlns:p="http://schemas.microsoft.com/office/2006/metadata/properties" xmlns:ns1="http://schemas.microsoft.com/sharepoint/v3" xmlns:ns2="7ce0ddb5-3fab-421d-8693-9a4f76b39c76" xmlns:ns3="4f0bdaca-ce55-441d-9c5c-4f72f95a9a19" targetNamespace="http://schemas.microsoft.com/office/2006/metadata/properties" ma:root="true" ma:fieldsID="48110ec7549ca08099ebd1ecf9116ade" ns1:_="" ns2:_="" ns3:_="">
    <xsd:import namespace="http://schemas.microsoft.com/sharepoint/v3"/>
    <xsd:import namespace="7ce0ddb5-3fab-421d-8693-9a4f76b39c76"/>
    <xsd:import namespace="4f0bdaca-ce55-441d-9c5c-4f72f95a9a1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EventHashCode" minOccurs="0"/>
                <xsd:element ref="ns2:MediaServiceGenerationTime" minOccurs="0"/>
                <xsd:element ref="ns2:MediaServiceLocation"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e0ddb5-3fab-421d-8693-9a4f76b39c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e04e713-3df4-4e86-9d7d-2f323303a6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0bdaca-ce55-441d-9c5c-4f72f95a9a1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75cb493-5966-43a7-a235-ffc09bf437f6}" ma:internalName="TaxCatchAll" ma:showField="CatchAllData" ma:web="4f0bdaca-ce55-441d-9c5c-4f72f95a9a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443D2B-F4ED-4DB9-B84B-012C65133099}">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a4b8841-1f50-40a7-bbe1-809c97f60efd"/>
    <ds:schemaRef ds:uri="http://purl.org/dc/terms/"/>
    <ds:schemaRef ds:uri="ccf6d171-1072-4f97-aed9-bdb06db0633f"/>
    <ds:schemaRef ds:uri="http://www.w3.org/XML/1998/namespace"/>
    <ds:schemaRef ds:uri="http://schemas.microsoft.com/sharepoint/v3"/>
    <ds:schemaRef ds:uri="4f0bdaca-ce55-441d-9c5c-4f72f95a9a19"/>
    <ds:schemaRef ds:uri="7ce0ddb5-3fab-421d-8693-9a4f76b39c76"/>
  </ds:schemaRefs>
</ds:datastoreItem>
</file>

<file path=customXml/itemProps2.xml><?xml version="1.0" encoding="utf-8"?>
<ds:datastoreItem xmlns:ds="http://schemas.openxmlformats.org/officeDocument/2006/customXml" ds:itemID="{4BD56E6A-162D-4F81-A984-9816A386D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e0ddb5-3fab-421d-8693-9a4f76b39c76"/>
    <ds:schemaRef ds:uri="4f0bdaca-ce55-441d-9c5c-4f72f95a9a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E41612-FC35-4882-86C6-B530770E96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TotalTime>
  <Words>501</Words>
  <Application>Microsoft Office PowerPoint</Application>
  <PresentationFormat>Custom</PresentationFormat>
  <Paragraphs>75</Paragraphs>
  <Slides>1</Slides>
  <Notes>1</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vt:i4>
      </vt:variant>
    </vt:vector>
  </HeadingPairs>
  <TitlesOfParts>
    <vt:vector size="12" baseType="lpstr">
      <vt:lpstr>Arial</vt:lpstr>
      <vt:lpstr>Arial Black</vt:lpstr>
      <vt:lpstr>Arial Narrow</vt:lpstr>
      <vt:lpstr>Tahoma</vt:lpstr>
      <vt:lpstr>Times New Roman</vt:lpstr>
      <vt:lpstr>Verdana</vt:lpstr>
      <vt:lpstr>Custom Design</vt:lpstr>
      <vt:lpstr>2_Custom Design</vt:lpstr>
      <vt:lpstr>1_Custom Design</vt:lpstr>
      <vt:lpstr>3_Custom Design</vt:lpstr>
      <vt:lpstr>Equation</vt:lpstr>
      <vt:lpstr>PowerPoint Presentation</vt:lpstr>
    </vt:vector>
  </TitlesOfParts>
  <Company>www.PosterPresentations.com</Company>
  <LinksUpToDate>false</LinksUpToDate>
  <SharedDoc>false</SharedDoc>
  <HyperlinkBase>http://www.posterpresentations.com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48x36 Trifold Poster Template</dc:title>
  <dc:subject>Free PowerPoint poster templates</dc:subject>
  <dc:creator>A. Kotoulas</dc:creator>
  <cp:keywords>poster presentation, poster design, poster template</cp:keywords>
  <dc:description>Non-authorized printing of this poster template by any commercial printing service other than PosterPresentations.com is strictly prohibited._x000d_
Non-profit educational printing centers are exempt._x000d_
To obtain printing authorization call:_x000d_
1.866.649.3004_x000d_
_x000d_
© 2007 Canterbury Media Services, Inc</dc:description>
  <cp:lastModifiedBy>Kristin Whitman</cp:lastModifiedBy>
  <cp:revision>4</cp:revision>
  <cp:lastPrinted>2022-05-16T17:36:57Z</cp:lastPrinted>
  <dcterms:created xsi:type="dcterms:W3CDTF">2005-05-18T01:24:28Z</dcterms:created>
  <dcterms:modified xsi:type="dcterms:W3CDTF">2022-07-08T22:39:59Z</dcterms:modified>
  <cp:category>Powerpoint poster templates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0x0101006B6E6FFEA979D14295222B9124D43D56</vt:lpwstr>
  </property>
  <property fmtid="{D5CDD505-2E9C-101B-9397-08002B2CF9AE}" pid="3" name="_ip_UnifiedCompliancePolicyUIAction">
    <vt:lpwstr/>
  </property>
  <property fmtid="{D5CDD505-2E9C-101B-9397-08002B2CF9AE}" pid="4" name="_ip_UnifiedCompliancePolicyProperties">
    <vt:lpwstr/>
  </property>
  <property fmtid="{D5CDD505-2E9C-101B-9397-08002B2CF9AE}" pid="5" name="MediaServiceImageTags">
    <vt:lpwstr/>
  </property>
</Properties>
</file>