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  <p:sldMasterId id="2147483660" r:id="rId5"/>
    <p:sldMasterId id="2147483658" r:id="rId6"/>
    <p:sldMasterId id="2147483662" r:id="rId7"/>
  </p:sldMasterIdLst>
  <p:notesMasterIdLst>
    <p:notesMasterId r:id="rId9"/>
  </p:notesMasterIdLst>
  <p:sldIdLst>
    <p:sldId id="256" r:id="rId8"/>
  </p:sldIdLst>
  <p:sldSz cx="37490400" cy="24688800"/>
  <p:notesSz cx="22955250" cy="37585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363538" indent="93663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728663" indent="18573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1093788" indent="277813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457325" indent="3714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>
          <p15:clr>
            <a:srgbClr val="A4A3A4"/>
          </p15:clr>
        </p15:guide>
        <p15:guide id="2" orient="horz" pos="15214">
          <p15:clr>
            <a:srgbClr val="A4A3A4"/>
          </p15:clr>
        </p15:guide>
        <p15:guide id="3" pos="373">
          <p15:clr>
            <a:srgbClr val="A4A3A4"/>
          </p15:clr>
        </p15:guide>
        <p15:guide id="4" pos="5904">
          <p15:clr>
            <a:srgbClr val="A4A3A4"/>
          </p15:clr>
        </p15:guide>
        <p15:guide id="5" pos="17712">
          <p15:clr>
            <a:srgbClr val="A4A3A4"/>
          </p15:clr>
        </p15:guide>
        <p15:guide id="6" pos="23248">
          <p15:clr>
            <a:srgbClr val="A4A3A4"/>
          </p15:clr>
        </p15:guide>
        <p15:guide id="7" pos="118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838" userDrawn="1">
          <p15:clr>
            <a:srgbClr val="A4A3A4"/>
          </p15:clr>
        </p15:guide>
        <p15:guide id="2" pos="7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767"/>
    <a:srgbClr val="B2C3D1"/>
    <a:srgbClr val="9FD1FF"/>
    <a:srgbClr val="57AFFF"/>
    <a:srgbClr val="FFD24F"/>
    <a:srgbClr val="000000"/>
    <a:srgbClr val="00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896C1-24AD-4095-9E24-D8AE7349D08E}" v="1" dt="2023-05-26T18:40:53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350" y="150"/>
      </p:cViewPr>
      <p:guideLst>
        <p:guide orient="horz" pos="2664"/>
        <p:guide orient="horz" pos="15214"/>
        <p:guide pos="373"/>
        <p:guide pos="5904"/>
        <p:guide pos="17712"/>
        <p:guide pos="23248"/>
        <p:guide pos="11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11838"/>
        <p:guide pos="7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Holodak" userId="2982b45a-fdfd-4d45-b055-b0dba60c4ae3" providerId="ADAL" clId="{B11896C1-24AD-4095-9E24-D8AE7349D08E}"/>
    <pc:docChg chg="modNotesMaster">
      <pc:chgData name="Jackie Holodak" userId="2982b45a-fdfd-4d45-b055-b0dba60c4ae3" providerId="ADAL" clId="{B11896C1-24AD-4095-9E24-D8AE7349D08E}" dt="2023-05-26T18:40:53.205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198601FD-477C-41B4-A485-AD1AB6B31F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9943290" cy="1876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5877" tIns="172935" rIns="345877" bIns="172935" numCol="1" anchor="t" anchorCtr="0" compatLnSpc="1">
            <a:prstTxWarp prst="textNoShape">
              <a:avLst/>
            </a:prstTxWarp>
          </a:bodyPr>
          <a:lstStyle>
            <a:lvl1pPr defTabSz="3459433" eaLnBrk="1" hangingPunct="1">
              <a:defRPr sz="47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EDBECC2-8CB4-4B54-94C8-1D18705B80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3006980" y="2"/>
            <a:ext cx="9943290" cy="1876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5877" tIns="172935" rIns="345877" bIns="172935" numCol="1" anchor="t" anchorCtr="0" compatLnSpc="1">
            <a:prstTxWarp prst="textNoShape">
              <a:avLst/>
            </a:prstTxWarp>
          </a:bodyPr>
          <a:lstStyle>
            <a:lvl1pPr algn="r" defTabSz="3459433" eaLnBrk="1" hangingPunct="1">
              <a:defRPr sz="47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265867A-09B3-4016-A71A-0070B403F8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6288" y="2820988"/>
            <a:ext cx="21402675" cy="14095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93F20935-0815-4879-8E98-7314FAD863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96525" y="17854430"/>
            <a:ext cx="18362207" cy="16909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5877" tIns="172935" rIns="345877" bIns="172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43515C00-21E1-44C6-A7B1-CB2BD4F41F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5702643"/>
            <a:ext cx="9943290" cy="1876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5877" tIns="172935" rIns="345877" bIns="172935" numCol="1" anchor="b" anchorCtr="0" compatLnSpc="1">
            <a:prstTxWarp prst="textNoShape">
              <a:avLst/>
            </a:prstTxWarp>
          </a:bodyPr>
          <a:lstStyle>
            <a:lvl1pPr defTabSz="3459433" eaLnBrk="1" hangingPunct="1">
              <a:defRPr sz="47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>
            <a:extLst>
              <a:ext uri="{FF2B5EF4-FFF2-40B4-BE49-F238E27FC236}">
                <a16:creationId xmlns:a16="http://schemas.microsoft.com/office/drawing/2014/main" id="{216A9093-8F4F-45A0-9B38-CD68733A3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3006980" y="35702643"/>
            <a:ext cx="9943290" cy="18767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5877" tIns="172935" rIns="345877" bIns="172935" numCol="1" anchor="b" anchorCtr="0" compatLnSpc="1">
            <a:prstTxWarp prst="textNoShape">
              <a:avLst/>
            </a:prstTxWarp>
          </a:bodyPr>
          <a:lstStyle>
            <a:lvl1pPr algn="r" defTabSz="3454258" eaLnBrk="1" hangingPunct="1">
              <a:defRPr sz="4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BCA0A8-45F6-4FFC-93CC-6C4C5B4F7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3635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72866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0937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45732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1823314" algn="l" defTabSz="364663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6pPr>
    <a:lvl7pPr marL="2187976" algn="l" defTabSz="364663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7pPr>
    <a:lvl8pPr marL="2552639" algn="l" defTabSz="364663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8pPr>
    <a:lvl9pPr marL="2917302" algn="l" defTabSz="364663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FBF7FD3-AACC-4E34-926F-D31EC87CD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54258">
              <a:spcBef>
                <a:spcPct val="3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653190" indent="-1016963" defTabSz="3454258">
              <a:spcBef>
                <a:spcPct val="3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084889" indent="-812434" defTabSz="3454258">
              <a:spcBef>
                <a:spcPct val="3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5721116" indent="-812434" defTabSz="3454258">
              <a:spcBef>
                <a:spcPct val="3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7357344" indent="-812434" defTabSz="3454258">
              <a:spcBef>
                <a:spcPct val="3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8993571" indent="-812434" defTabSz="3454258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0629798" indent="-812434" defTabSz="3454258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2266026" indent="-812434" defTabSz="3454258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3902253" indent="-812434" defTabSz="3454258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9ABEAB-A84A-4AA8-8953-DFB1B06A8004}" type="slidenum">
              <a:rPr lang="en-US" altLang="en-US" sz="4700"/>
              <a:pPr>
                <a:spcBef>
                  <a:spcPct val="0"/>
                </a:spcBef>
              </a:pPr>
              <a:t>1</a:t>
            </a:fld>
            <a:endParaRPr lang="en-US" altLang="en-US" sz="47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4F5BF56-2A75-4334-8DE5-46CECC66F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634BF0A5-5DAC-40ED-9895-214603B23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0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87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0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C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>
            <a:extLst>
              <a:ext uri="{FF2B5EF4-FFF2-40B4-BE49-F238E27FC236}">
                <a16:creationId xmlns:a16="http://schemas.microsoft.com/office/drawing/2014/main" id="{9CFC357A-58D6-47F8-9089-1CEBF8BC953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37490400" cy="24755475"/>
            <a:chOff x="0" y="0"/>
            <a:chExt cx="37490400" cy="24755475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6448CBD9-A2D1-46E8-AA10-48C528CA9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37490400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28" name="Rectangle 7">
              <a:extLst>
                <a:ext uri="{FF2B5EF4-FFF2-40B4-BE49-F238E27FC236}">
                  <a16:creationId xmlns:a16="http://schemas.microsoft.com/office/drawing/2014/main" id="{7CE76FA4-E628-4A46-BE9F-CE79A7C416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685800" cy="2468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29" name="Rectangle 23">
              <a:extLst>
                <a:ext uri="{FF2B5EF4-FFF2-40B4-BE49-F238E27FC236}">
                  <a16:creationId xmlns:a16="http://schemas.microsoft.com/office/drawing/2014/main" id="{97130E7C-5353-4354-BE44-72CF0395DC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804600" y="0"/>
              <a:ext cx="685800" cy="2468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33" name="Rectangle 20">
              <a:extLst>
                <a:ext uri="{FF2B5EF4-FFF2-40B4-BE49-F238E27FC236}">
                  <a16:creationId xmlns:a16="http://schemas.microsoft.com/office/drawing/2014/main" id="{54683566-02D1-4FC5-94C2-42E9B8A0C1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4069675"/>
              <a:ext cx="37490400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</p:grpSp>
      <p:sp>
        <p:nvSpPr>
          <p:cNvPr id="1027" name="Rectangle 21">
            <a:extLst>
              <a:ext uri="{FF2B5EF4-FFF2-40B4-BE49-F238E27FC236}">
                <a16:creationId xmlns:a16="http://schemas.microsoft.com/office/drawing/2014/main" id="{29BA7E93-A262-4CD3-A7AB-F95DAB64BC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88" y="24069675"/>
            <a:ext cx="374904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457200" tIns="457200" rIns="457200" bIns="4572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19145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3717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28289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2861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900"/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75E1441B-420E-40F4-944E-4EFCCAF5DB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85800"/>
            <a:ext cx="36118800" cy="2914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ADE2BF4-269F-4E05-A19B-7E79D37AAB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3600450"/>
            <a:ext cx="36118800" cy="133350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grpSp>
        <p:nvGrpSpPr>
          <p:cNvPr id="1030" name="Group 8">
            <a:extLst>
              <a:ext uri="{FF2B5EF4-FFF2-40B4-BE49-F238E27FC236}">
                <a16:creationId xmlns:a16="http://schemas.microsoft.com/office/drawing/2014/main" id="{2CC2FED5-1B36-4CA2-9C70-459B04D5AE2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69988" y="4062413"/>
            <a:ext cx="35150425" cy="19559587"/>
            <a:chOff x="685801" y="4229101"/>
            <a:chExt cx="36065950" cy="19773900"/>
          </a:xfrm>
        </p:grpSpPr>
        <p:sp>
          <p:nvSpPr>
            <p:cNvPr id="4" name="Rectangle 33">
              <a:extLst>
                <a:ext uri="{FF2B5EF4-FFF2-40B4-BE49-F238E27FC236}">
                  <a16:creationId xmlns:a16="http://schemas.microsoft.com/office/drawing/2014/main" id="{616DA792-D717-41B1-A2CA-802E436C1D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5801" y="4229101"/>
              <a:ext cx="8427659" cy="19773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76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2175"/>
            </a:p>
          </p:txBody>
        </p:sp>
        <p:sp>
          <p:nvSpPr>
            <p:cNvPr id="5" name="Rectangle 32">
              <a:extLst>
                <a:ext uri="{FF2B5EF4-FFF2-40B4-BE49-F238E27FC236}">
                  <a16:creationId xmlns:a16="http://schemas.microsoft.com/office/drawing/2014/main" id="{37319D18-02A9-4DCC-8F66-EC0A09DA07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53597" y="4229101"/>
              <a:ext cx="8670358" cy="19773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76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2175"/>
            </a:p>
          </p:txBody>
        </p:sp>
        <p:sp>
          <p:nvSpPr>
            <p:cNvPr id="1034" name="Rectangle 34">
              <a:extLst>
                <a:ext uri="{FF2B5EF4-FFF2-40B4-BE49-F238E27FC236}">
                  <a16:creationId xmlns:a16="http://schemas.microsoft.com/office/drawing/2014/main" id="{6C72D2B4-6871-4764-9B89-28E1BAF196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065721" y="4229101"/>
              <a:ext cx="8668728" cy="19773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76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2175"/>
            </a:p>
          </p:txBody>
        </p:sp>
        <p:sp>
          <p:nvSpPr>
            <p:cNvPr id="1035" name="Rectangle 35">
              <a:extLst>
                <a:ext uri="{FF2B5EF4-FFF2-40B4-BE49-F238E27FC236}">
                  <a16:creationId xmlns:a16="http://schemas.microsoft.com/office/drawing/2014/main" id="{CC295B5D-3964-4688-A75A-6FA8728BF4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322463" y="4229101"/>
              <a:ext cx="8429288" cy="19773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76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sz="2175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342908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6pPr>
      <a:lvl7pPr marL="685816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7pPr>
      <a:lvl8pPr marL="1028724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8pPr>
      <a:lvl9pPr marL="1371632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4038" indent="-2111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94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6pPr>
      <a:lvl7pPr marL="2228902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7pPr>
      <a:lvl8pPr marL="2571810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8pPr>
      <a:lvl9pPr marL="2914718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4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2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5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4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C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>
            <a:extLst>
              <a:ext uri="{FF2B5EF4-FFF2-40B4-BE49-F238E27FC236}">
                <a16:creationId xmlns:a16="http://schemas.microsoft.com/office/drawing/2014/main" id="{DB747676-3C86-4483-BA71-45C15F2757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37490400" cy="24755475"/>
            <a:chOff x="0" y="0"/>
            <a:chExt cx="37490400" cy="24755475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569D886-50DD-409F-9B7D-E3D292B664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37490400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28" name="Rectangle 7">
              <a:extLst>
                <a:ext uri="{FF2B5EF4-FFF2-40B4-BE49-F238E27FC236}">
                  <a16:creationId xmlns:a16="http://schemas.microsoft.com/office/drawing/2014/main" id="{56E66DEB-FF61-4E1B-9AFD-67CE3EF613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685800" cy="2468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29" name="Rectangle 23">
              <a:extLst>
                <a:ext uri="{FF2B5EF4-FFF2-40B4-BE49-F238E27FC236}">
                  <a16:creationId xmlns:a16="http://schemas.microsoft.com/office/drawing/2014/main" id="{B748EAAF-39ED-4BC6-BD25-D19E92D691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804600" y="0"/>
              <a:ext cx="685800" cy="2468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33" name="Rectangle 20">
              <a:extLst>
                <a:ext uri="{FF2B5EF4-FFF2-40B4-BE49-F238E27FC236}">
                  <a16:creationId xmlns:a16="http://schemas.microsoft.com/office/drawing/2014/main" id="{B79FD1C4-43A1-4EEF-8D35-ECA74FD9B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4069675"/>
              <a:ext cx="37490400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</p:grpSp>
      <p:sp>
        <p:nvSpPr>
          <p:cNvPr id="1027" name="Rectangle 21">
            <a:extLst>
              <a:ext uri="{FF2B5EF4-FFF2-40B4-BE49-F238E27FC236}">
                <a16:creationId xmlns:a16="http://schemas.microsoft.com/office/drawing/2014/main" id="{CBB6E22B-E0DB-4D24-B426-5A2086EBD5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88" y="24069675"/>
            <a:ext cx="374904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457200" tIns="457200" rIns="457200" bIns="4572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19145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3717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28289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2861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900"/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669FA7A3-7E8D-4715-8904-8002C51CF1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85800"/>
            <a:ext cx="36118800" cy="2914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52C8019-A3B0-42FA-B2D8-10083E48BD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3600450"/>
            <a:ext cx="36118800" cy="133350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7DF4272A-8C3D-462F-98BF-9039E5D8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988" y="4062413"/>
            <a:ext cx="8213725" cy="19559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156225D0-C62D-44DA-BD49-2C7B0B7F6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7600" y="4062413"/>
            <a:ext cx="8450263" cy="19559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1034" name="Rectangle 34">
            <a:extLst>
              <a:ext uri="{FF2B5EF4-FFF2-40B4-BE49-F238E27FC236}">
                <a16:creationId xmlns:a16="http://schemas.microsoft.com/office/drawing/2014/main" id="{77AFF851-0C6C-42B1-B59D-8A7871A978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3338" y="4062413"/>
            <a:ext cx="17237075" cy="19559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342908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6pPr>
      <a:lvl7pPr marL="685816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7pPr>
      <a:lvl8pPr marL="1028724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8pPr>
      <a:lvl9pPr marL="1371632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4038" indent="-2111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94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6pPr>
      <a:lvl7pPr marL="2228902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7pPr>
      <a:lvl8pPr marL="2571810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8pPr>
      <a:lvl9pPr marL="2914718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4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2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5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4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C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>
            <a:extLst>
              <a:ext uri="{FF2B5EF4-FFF2-40B4-BE49-F238E27FC236}">
                <a16:creationId xmlns:a16="http://schemas.microsoft.com/office/drawing/2014/main" id="{65A28CE9-3F53-4C29-A2E3-32E1DA41786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37490400" cy="24755475"/>
            <a:chOff x="0" y="0"/>
            <a:chExt cx="37490400" cy="24755475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2A66BFD-9B38-4E1E-8F14-33FABD697A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37490400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28" name="Rectangle 7">
              <a:extLst>
                <a:ext uri="{FF2B5EF4-FFF2-40B4-BE49-F238E27FC236}">
                  <a16:creationId xmlns:a16="http://schemas.microsoft.com/office/drawing/2014/main" id="{A8ADBBE0-E6FD-4FB0-8738-03413499A2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685800" cy="2468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29" name="Rectangle 23">
              <a:extLst>
                <a:ext uri="{FF2B5EF4-FFF2-40B4-BE49-F238E27FC236}">
                  <a16:creationId xmlns:a16="http://schemas.microsoft.com/office/drawing/2014/main" id="{9A1A6B9B-0ACD-47CE-B4BE-FF6AEA8200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804600" y="0"/>
              <a:ext cx="685800" cy="2468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33" name="Rectangle 20">
              <a:extLst>
                <a:ext uri="{FF2B5EF4-FFF2-40B4-BE49-F238E27FC236}">
                  <a16:creationId xmlns:a16="http://schemas.microsoft.com/office/drawing/2014/main" id="{3948A35B-8E6A-4678-BD63-1FF08E9AA7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4069675"/>
              <a:ext cx="37490400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</p:grpSp>
      <p:sp>
        <p:nvSpPr>
          <p:cNvPr id="1027" name="Rectangle 21">
            <a:extLst>
              <a:ext uri="{FF2B5EF4-FFF2-40B4-BE49-F238E27FC236}">
                <a16:creationId xmlns:a16="http://schemas.microsoft.com/office/drawing/2014/main" id="{0F612476-FD2E-4BC0-BE5B-A37EFEC8A6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88" y="24069675"/>
            <a:ext cx="374904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457200" tIns="457200" rIns="457200" bIns="4572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19145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3717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28289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2861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900"/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9CAF8419-D2B2-4011-9943-A77FB370B9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85800"/>
            <a:ext cx="36118800" cy="2914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553EC5B-1A70-427D-B722-81B5A9E016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3600450"/>
            <a:ext cx="36118800" cy="133350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C14403AB-A719-4418-A58B-603A8FD04D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988" y="4062413"/>
            <a:ext cx="8213725" cy="19559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136293D0-CD2F-4CA7-BB2F-3F0E333561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7600" y="4062413"/>
            <a:ext cx="17524413" cy="19559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1035" name="Rectangle 35">
            <a:extLst>
              <a:ext uri="{FF2B5EF4-FFF2-40B4-BE49-F238E27FC236}">
                <a16:creationId xmlns:a16="http://schemas.microsoft.com/office/drawing/2014/main" id="{2D96B433-2790-4087-B986-7E71326DCF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105100" y="4062413"/>
            <a:ext cx="8215313" cy="19559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342908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6pPr>
      <a:lvl7pPr marL="685816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7pPr>
      <a:lvl8pPr marL="1028724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8pPr>
      <a:lvl9pPr marL="1371632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4038" indent="-2111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94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6pPr>
      <a:lvl7pPr marL="2228902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7pPr>
      <a:lvl8pPr marL="2571810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8pPr>
      <a:lvl9pPr marL="2914718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4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2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5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4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C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>
            <a:extLst>
              <a:ext uri="{FF2B5EF4-FFF2-40B4-BE49-F238E27FC236}">
                <a16:creationId xmlns:a16="http://schemas.microsoft.com/office/drawing/2014/main" id="{8DA7BE78-F53A-43FD-97A5-B7B5770C03D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37490400" cy="24755475"/>
            <a:chOff x="0" y="0"/>
            <a:chExt cx="37490400" cy="24755475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33567BB-52DD-4018-8CC1-AFBCB2191E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37490400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28" name="Rectangle 7">
              <a:extLst>
                <a:ext uri="{FF2B5EF4-FFF2-40B4-BE49-F238E27FC236}">
                  <a16:creationId xmlns:a16="http://schemas.microsoft.com/office/drawing/2014/main" id="{3BA72058-2677-4052-9C5E-B4A258C9FE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685800" cy="2468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29" name="Rectangle 23">
              <a:extLst>
                <a:ext uri="{FF2B5EF4-FFF2-40B4-BE49-F238E27FC236}">
                  <a16:creationId xmlns:a16="http://schemas.microsoft.com/office/drawing/2014/main" id="{06C69123-E4E2-4D2B-BBBC-70C2EC454C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804600" y="0"/>
              <a:ext cx="685800" cy="2468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  <p:sp>
          <p:nvSpPr>
            <p:cNvPr id="1033" name="Rectangle 20">
              <a:extLst>
                <a:ext uri="{FF2B5EF4-FFF2-40B4-BE49-F238E27FC236}">
                  <a16:creationId xmlns:a16="http://schemas.microsoft.com/office/drawing/2014/main" id="{F0AF7D97-D9E9-4835-B288-D3CCB974AB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4069675"/>
              <a:ext cx="37490400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200" tIns="457200" rIns="457200" bIns="457200">
              <a:spAutoFit/>
            </a:bodyPr>
            <a:lstStyle>
              <a:lvl1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1pPr>
              <a:lvl2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2pPr>
              <a:lvl3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3pPr>
              <a:lvl4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4pPr>
              <a:lvl5pPr defTabSz="4389438"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5pPr>
              <a:lvl6pPr marL="19145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6pPr>
              <a:lvl7pPr marL="23717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7pPr>
              <a:lvl8pPr marL="28289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8pPr>
              <a:lvl9pPr marL="3286125" indent="371475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 Narrow" panose="020B0606020202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900"/>
            </a:p>
          </p:txBody>
        </p:sp>
      </p:grpSp>
      <p:sp>
        <p:nvSpPr>
          <p:cNvPr id="1027" name="Rectangle 21">
            <a:extLst>
              <a:ext uri="{FF2B5EF4-FFF2-40B4-BE49-F238E27FC236}">
                <a16:creationId xmlns:a16="http://schemas.microsoft.com/office/drawing/2014/main" id="{2868E6E4-FCC3-4E02-A30B-33500F165B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88" y="24069675"/>
            <a:ext cx="374904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457200" tIns="457200" rIns="457200" bIns="4572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19145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3717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28289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2861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900"/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C511A72C-7B86-4E6D-8E6D-52634BCE7A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85800"/>
            <a:ext cx="36118800" cy="2914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4063A03-401B-4B8E-AF9B-5DDF6F8E89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3600450"/>
            <a:ext cx="36118800" cy="133350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197702E5-AC5D-49CB-B20D-88CE65C905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988" y="4062413"/>
            <a:ext cx="8213725" cy="19559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E8227DDF-3819-4CBA-812E-17AACB1922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7600" y="4062413"/>
            <a:ext cx="26312813" cy="195595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76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sz="217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2"/>
          </a:solidFill>
          <a:latin typeface="Arial Black" charset="0"/>
          <a:ea typeface="MS PGothic" panose="020B0600070205080204" pitchFamily="34" charset="-128"/>
          <a:cs typeface="ＭＳ Ｐゴシック" charset="0"/>
        </a:defRPr>
      </a:lvl5pPr>
      <a:lvl6pPr marL="342908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6pPr>
      <a:lvl7pPr marL="685816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7pPr>
      <a:lvl8pPr marL="1028724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8pPr>
      <a:lvl9pPr marL="1371632" algn="ctr" rtl="0" fontAlgn="base">
        <a:spcBef>
          <a:spcPct val="0"/>
        </a:spcBef>
        <a:spcAft>
          <a:spcPct val="0"/>
        </a:spcAft>
        <a:defRPr sz="6451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4038" indent="-21113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94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6pPr>
      <a:lvl7pPr marL="2228902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7pPr>
      <a:lvl8pPr marL="2571810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8pPr>
      <a:lvl9pPr marL="2914718" indent="-171454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4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2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5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4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esign&#10;&#10;Description automatically generated">
            <a:extLst>
              <a:ext uri="{FF2B5EF4-FFF2-40B4-BE49-F238E27FC236}">
                <a16:creationId xmlns:a16="http://schemas.microsoft.com/office/drawing/2014/main" id="{7CAEFBD3-4235-D502-6291-80E3C97B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070" y="12684991"/>
            <a:ext cx="3955824" cy="5417919"/>
          </a:xfrm>
          <a:prstGeom prst="rect">
            <a:avLst/>
          </a:prstGeom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id="{03E8D2D2-CB0C-4E42-AD72-5FE2DD860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0" y="919652"/>
            <a:ext cx="16459200" cy="1154003"/>
          </a:xfrm>
          <a:prstGeom prst="rect">
            <a:avLst/>
          </a:prstGeom>
          <a:noFill/>
          <a:ln>
            <a:noFill/>
          </a:ln>
        </p:spPr>
        <p:txBody>
          <a:bodyPr lIns="68432" tIns="34211" rIns="68432" bIns="34211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950" dirty="0">
                <a:solidFill>
                  <a:srgbClr val="000000"/>
                </a:solidFill>
                <a:latin typeface="Tahoma" panose="020B0604030504040204" pitchFamily="34" charset="0"/>
              </a:rPr>
              <a:t>O.N.G.E.K.I. Controller</a:t>
            </a:r>
            <a:br>
              <a:rPr lang="en-US" altLang="en-US" sz="495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endParaRPr lang="en-US" altLang="en-US" sz="21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2BB251A0-EF81-4125-8B22-818F5A92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4233863"/>
            <a:ext cx="7396162" cy="438150"/>
          </a:xfrm>
          <a:prstGeom prst="rect">
            <a:avLst/>
          </a:prstGeom>
          <a:solidFill>
            <a:srgbClr val="003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50" tIns="34218" rIns="68450" bIns="34218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8F8F8"/>
                </a:solidFill>
                <a:latin typeface="Verdana" panose="020B0604030504040204" pitchFamily="34" charset="0"/>
              </a:rPr>
              <a:t>Introduction</a:t>
            </a:r>
          </a:p>
        </p:txBody>
      </p:sp>
      <p:sp>
        <p:nvSpPr>
          <p:cNvPr id="4100" name="Text Box 14">
            <a:extLst>
              <a:ext uri="{FF2B5EF4-FFF2-40B4-BE49-F238E27FC236}">
                <a16:creationId xmlns:a16="http://schemas.microsoft.com/office/drawing/2014/main" id="{BBA21A4F-E6D4-48AD-B174-57B29CB47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4591050"/>
            <a:ext cx="7396162" cy="1731243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50" dirty="0">
                <a:solidFill>
                  <a:srgbClr val="000000"/>
                </a:solidFill>
                <a:latin typeface="Tahoma" panose="020B0604030504040204" pitchFamily="34" charset="0"/>
              </a:rPr>
              <a:t>ONGEKI is a Japanese arcade rhythm game that is not available in any major arcade in the US. There is also not a single seller of controllers for this game.</a:t>
            </a:r>
          </a:p>
        </p:txBody>
      </p:sp>
      <p:sp>
        <p:nvSpPr>
          <p:cNvPr id="10245" name="Text Box 388">
            <a:extLst>
              <a:ext uri="{FF2B5EF4-FFF2-40B4-BE49-F238E27FC236}">
                <a16:creationId xmlns:a16="http://schemas.microsoft.com/office/drawing/2014/main" id="{0C203593-D8C7-459A-A9DF-7C8F5C2EA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13177837"/>
            <a:ext cx="7402512" cy="438150"/>
          </a:xfrm>
          <a:prstGeom prst="rect">
            <a:avLst/>
          </a:prstGeom>
          <a:solidFill>
            <a:srgbClr val="003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50" tIns="34218" rIns="68450" bIns="34218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8F8F8"/>
                </a:solidFill>
                <a:latin typeface="Verdana" panose="020B0604030504040204" pitchFamily="34" charset="0"/>
              </a:rPr>
              <a:t>Objectives</a:t>
            </a:r>
          </a:p>
        </p:txBody>
      </p:sp>
      <p:sp>
        <p:nvSpPr>
          <p:cNvPr id="10246" name="Text Box 405">
            <a:extLst>
              <a:ext uri="{FF2B5EF4-FFF2-40B4-BE49-F238E27FC236}">
                <a16:creationId xmlns:a16="http://schemas.microsoft.com/office/drawing/2014/main" id="{9E349E5B-C836-4BBF-A8EA-00D404687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288" y="4225925"/>
            <a:ext cx="7610475" cy="438150"/>
          </a:xfrm>
          <a:prstGeom prst="rect">
            <a:avLst/>
          </a:prstGeom>
          <a:solidFill>
            <a:srgbClr val="003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50" tIns="34218" rIns="68450" bIns="34218" anchor="t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8F8F8"/>
                </a:solidFill>
                <a:latin typeface="Verdana"/>
                <a:ea typeface="MS PGothic"/>
              </a:rPr>
              <a:t>Method</a:t>
            </a:r>
            <a:endParaRPr lang="en-US" altLang="en-US" sz="2400" b="1">
              <a:solidFill>
                <a:srgbClr val="F8F8F8"/>
              </a:solidFill>
              <a:latin typeface="Verdana" panose="020B0604030504040204" pitchFamily="34" charset="0"/>
            </a:endParaRPr>
          </a:p>
        </p:txBody>
      </p:sp>
      <p:sp>
        <p:nvSpPr>
          <p:cNvPr id="10247" name="Text Box 424">
            <a:extLst>
              <a:ext uri="{FF2B5EF4-FFF2-40B4-BE49-F238E27FC236}">
                <a16:creationId xmlns:a16="http://schemas.microsoft.com/office/drawing/2014/main" id="{1F8C7E36-5848-43C5-8D13-CBCE47E61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4025" y="4233863"/>
            <a:ext cx="7607300" cy="438150"/>
          </a:xfrm>
          <a:prstGeom prst="rect">
            <a:avLst/>
          </a:prstGeom>
          <a:solidFill>
            <a:srgbClr val="003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50" tIns="34218" rIns="68450" bIns="34218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8F8F8"/>
                </a:solidFill>
                <a:latin typeface="Verdana" panose="020B0604030504040204" pitchFamily="34" charset="0"/>
              </a:rPr>
              <a:t>Results</a:t>
            </a:r>
          </a:p>
        </p:txBody>
      </p:sp>
      <p:sp>
        <p:nvSpPr>
          <p:cNvPr id="10248" name="Text Box 478">
            <a:extLst>
              <a:ext uri="{FF2B5EF4-FFF2-40B4-BE49-F238E27FC236}">
                <a16:creationId xmlns:a16="http://schemas.microsoft.com/office/drawing/2014/main" id="{CD8CACD2-C492-44EF-9795-C6C05D95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6738" y="4229100"/>
            <a:ext cx="7410450" cy="438150"/>
          </a:xfrm>
          <a:prstGeom prst="rect">
            <a:avLst/>
          </a:prstGeom>
          <a:solidFill>
            <a:srgbClr val="003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50" tIns="34218" rIns="68450" bIns="34218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8F8F8"/>
                </a:solidFill>
                <a:latin typeface="Verdana" panose="020B0604030504040204" pitchFamily="34" charset="0"/>
              </a:rPr>
              <a:t>Conclusions</a:t>
            </a:r>
          </a:p>
        </p:txBody>
      </p:sp>
      <p:sp>
        <p:nvSpPr>
          <p:cNvPr id="10250" name="Text Box 3">
            <a:extLst>
              <a:ext uri="{FF2B5EF4-FFF2-40B4-BE49-F238E27FC236}">
                <a16:creationId xmlns:a16="http://schemas.microsoft.com/office/drawing/2014/main" id="{A09B38D0-84B3-447B-BCC2-08C9DCB8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0570" y="2854627"/>
            <a:ext cx="8056785" cy="5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306" tIns="49654" rIns="99306" bIns="49654" anchor="t">
            <a:spAutoFit/>
          </a:bodyPr>
          <a:lstStyle>
            <a:lvl1pPr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rgbClr val="CC3300"/>
              </a:buClr>
            </a:pPr>
            <a:r>
              <a:rPr lang="en-US" altLang="en-US" sz="32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May 2023</a:t>
            </a:r>
            <a:endParaRPr lang="en-US" sz="3200" dirty="0"/>
          </a:p>
        </p:txBody>
      </p:sp>
      <p:sp>
        <p:nvSpPr>
          <p:cNvPr id="10251" name="Text Box 3">
            <a:extLst>
              <a:ext uri="{FF2B5EF4-FFF2-40B4-BE49-F238E27FC236}">
                <a16:creationId xmlns:a16="http://schemas.microsoft.com/office/drawing/2014/main" id="{01B110D1-32E4-49B0-AC16-0B079135E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75" y="2129966"/>
            <a:ext cx="63436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306" tIns="49654" rIns="99306" bIns="49654">
            <a:spAutoFit/>
          </a:bodyPr>
          <a:lstStyle>
            <a:lvl1pPr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78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dirty="0">
                <a:solidFill>
                  <a:srgbClr val="000000"/>
                </a:solidFill>
                <a:latin typeface="Tahoma" panose="020B0604030504040204" pitchFamily="34" charset="0"/>
              </a:rPr>
              <a:t>Embedded Systems Engineering</a:t>
            </a:r>
          </a:p>
          <a:p>
            <a:pPr algn="ctr" eaLnBrk="1" hangingPunct="1"/>
            <a:r>
              <a:rPr lang="en-US" altLang="en-US" sz="3000" dirty="0">
                <a:solidFill>
                  <a:srgbClr val="000000"/>
                </a:solidFill>
                <a:latin typeface="Tahoma" panose="020B0604030504040204" pitchFamily="34" charset="0"/>
              </a:rPr>
              <a:t>Michael Cluff</a:t>
            </a:r>
          </a:p>
        </p:txBody>
      </p:sp>
      <p:sp>
        <p:nvSpPr>
          <p:cNvPr id="4118" name="Line 702">
            <a:extLst>
              <a:ext uri="{FF2B5EF4-FFF2-40B4-BE49-F238E27FC236}">
                <a16:creationId xmlns:a16="http://schemas.microsoft.com/office/drawing/2014/main" id="{995030E2-C028-4D9D-84E6-FA058D3266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0" y="201090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342900" tIns="342900" rIns="342900" bIns="342900">
            <a:spAutoFit/>
          </a:bodyPr>
          <a:lstStyle/>
          <a:p>
            <a:pPr>
              <a:defRPr/>
            </a:pPr>
            <a:endParaRPr lang="en-US" sz="1735"/>
          </a:p>
        </p:txBody>
      </p:sp>
      <p:sp>
        <p:nvSpPr>
          <p:cNvPr id="4119" name="Text Box 703">
            <a:extLst>
              <a:ext uri="{FF2B5EF4-FFF2-40B4-BE49-F238E27FC236}">
                <a16:creationId xmlns:a16="http://schemas.microsoft.com/office/drawing/2014/main" id="{A3D7551F-9076-4716-8856-BD21F53DE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13901737"/>
            <a:ext cx="7397750" cy="5886227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50" dirty="0">
                <a:solidFill>
                  <a:srgbClr val="000000"/>
                </a:solidFill>
                <a:latin typeface="Tahoma" panose="020B0604030504040204" pitchFamily="34" charset="0"/>
              </a:rPr>
              <a:t>The main objectives of my project is: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25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364671" lvl="1" indent="0" algn="just" eaLnBrk="1" hangingPunct="1">
              <a:lnSpc>
                <a:spcPct val="20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altLang="en-US" sz="2250" dirty="0">
                <a:solidFill>
                  <a:srgbClr val="000000"/>
                </a:solidFill>
                <a:latin typeface="Tahoma" panose="020B0604030504040204" pitchFamily="34" charset="0"/>
              </a:rPr>
              <a:t>Build a controller for ONGEKI</a:t>
            </a:r>
          </a:p>
          <a:p>
            <a:pPr marL="364671" lvl="1" indent="0" algn="just" eaLnBrk="1" hangingPunct="1">
              <a:lnSpc>
                <a:spcPct val="20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altLang="en-US" sz="2250" dirty="0">
                <a:solidFill>
                  <a:srgbClr val="000000"/>
                </a:solidFill>
                <a:latin typeface="Tahoma" panose="020B0604030504040204" pitchFamily="34" charset="0"/>
              </a:rPr>
              <a:t>Make the controller fully functional in the game</a:t>
            </a:r>
          </a:p>
          <a:p>
            <a:pPr marL="364671" lvl="1" indent="0" algn="just" eaLnBrk="1" hangingPunct="1">
              <a:lnSpc>
                <a:spcPct val="200000"/>
              </a:lnSpc>
              <a:spcBef>
                <a:spcPct val="0"/>
              </a:spcBef>
              <a:buFontTx/>
              <a:buChar char="•"/>
              <a:defRPr/>
            </a:pPr>
            <a:r>
              <a:rPr lang="en-US" altLang="en-US" sz="2250" dirty="0">
                <a:solidFill>
                  <a:srgbClr val="000000"/>
                </a:solidFill>
                <a:latin typeface="Tahoma" panose="020B0604030504040204" pitchFamily="34" charset="0"/>
              </a:rPr>
              <a:t>Make all files and schematics for the controller available for anyone to download so they can build it themselves</a:t>
            </a:r>
          </a:p>
          <a:p>
            <a:pPr marL="364671" lvl="1" indent="0" algn="just"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sz="225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64" name="Text Box 725">
            <a:extLst>
              <a:ext uri="{FF2B5EF4-FFF2-40B4-BE49-F238E27FC236}">
                <a16:creationId xmlns:a16="http://schemas.microsoft.com/office/drawing/2014/main" id="{CEF8F7BE-C026-4E98-BA65-DB6C0C68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0" y="8160301"/>
            <a:ext cx="71469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Fig. 2.  Measure parts</a:t>
            </a:r>
          </a:p>
        </p:txBody>
      </p:sp>
      <p:sp>
        <p:nvSpPr>
          <p:cNvPr id="10265" name="Text Box 726">
            <a:extLst>
              <a:ext uri="{FF2B5EF4-FFF2-40B4-BE49-F238E27FC236}">
                <a16:creationId xmlns:a16="http://schemas.microsoft.com/office/drawing/2014/main" id="{21A18474-0F32-4611-A3CC-42459F0E2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862" y="11714453"/>
            <a:ext cx="68580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Fig. 3. Design top and side pieces of controller</a:t>
            </a:r>
          </a:p>
        </p:txBody>
      </p:sp>
      <p:sp>
        <p:nvSpPr>
          <p:cNvPr id="10266" name="Text Box 727">
            <a:extLst>
              <a:ext uri="{FF2B5EF4-FFF2-40B4-BE49-F238E27FC236}">
                <a16:creationId xmlns:a16="http://schemas.microsoft.com/office/drawing/2014/main" id="{D2A29AB1-97D8-450B-96B3-92D3BC6F3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587" y="17871237"/>
            <a:ext cx="68580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Fig. 4.  Initial and final designs for the lever</a:t>
            </a:r>
          </a:p>
        </p:txBody>
      </p:sp>
      <p:sp>
        <p:nvSpPr>
          <p:cNvPr id="10267" name="Text Box 728">
            <a:extLst>
              <a:ext uri="{FF2B5EF4-FFF2-40B4-BE49-F238E27FC236}">
                <a16:creationId xmlns:a16="http://schemas.microsoft.com/office/drawing/2014/main" id="{4FEBE1B8-1B92-47F0-81F7-37CFBD10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862" y="22249417"/>
            <a:ext cx="68580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Fig. 5. Design laser cut into wood before cutting it</a:t>
            </a:r>
          </a:p>
        </p:txBody>
      </p:sp>
      <p:sp>
        <p:nvSpPr>
          <p:cNvPr id="10269" name="Text Box 731">
            <a:extLst>
              <a:ext uri="{FF2B5EF4-FFF2-40B4-BE49-F238E27FC236}">
                <a16:creationId xmlns:a16="http://schemas.microsoft.com/office/drawing/2014/main" id="{EF3556CC-44F3-453D-903C-71E1EAE9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7362" y="10684168"/>
            <a:ext cx="768802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Fig. 6-7.  First prototype lever. It worked but I redesigned it to be better later.</a:t>
            </a:r>
          </a:p>
        </p:txBody>
      </p:sp>
      <p:sp>
        <p:nvSpPr>
          <p:cNvPr id="10270" name="Text Box 733">
            <a:extLst>
              <a:ext uri="{FF2B5EF4-FFF2-40B4-BE49-F238E27FC236}">
                <a16:creationId xmlns:a16="http://schemas.microsoft.com/office/drawing/2014/main" id="{31B8E961-7136-4B23-AD26-C67EC7160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3297" y="16003879"/>
            <a:ext cx="7688027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Fig. 8. Top of controller with buttons and lever in place</a:t>
            </a:r>
          </a:p>
        </p:txBody>
      </p:sp>
      <p:sp>
        <p:nvSpPr>
          <p:cNvPr id="10272" name="Text Box 735">
            <a:extLst>
              <a:ext uri="{FF2B5EF4-FFF2-40B4-BE49-F238E27FC236}">
                <a16:creationId xmlns:a16="http://schemas.microsoft.com/office/drawing/2014/main" id="{848D88EC-F30A-429F-A80B-F150B8B9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0720050"/>
            <a:ext cx="7410450" cy="438150"/>
          </a:xfrm>
          <a:prstGeom prst="rect">
            <a:avLst/>
          </a:prstGeom>
          <a:solidFill>
            <a:srgbClr val="003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50" tIns="34218" rIns="68450" bIns="34218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8F8F8"/>
                </a:solidFill>
                <a:latin typeface="Verdana" panose="020B0604030504040204" pitchFamily="34" charset="0"/>
              </a:rPr>
              <a:t>Acknowledgements</a:t>
            </a:r>
          </a:p>
        </p:txBody>
      </p:sp>
      <p:sp>
        <p:nvSpPr>
          <p:cNvPr id="4141" name="Text Box 736">
            <a:extLst>
              <a:ext uri="{FF2B5EF4-FFF2-40B4-BE49-F238E27FC236}">
                <a16:creationId xmlns:a16="http://schemas.microsoft.com/office/drawing/2014/main" id="{7EDF45F0-B64D-49AA-BEA0-BC624CD8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21005800"/>
            <a:ext cx="7396162" cy="2977738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50" dirty="0">
                <a:solidFill>
                  <a:srgbClr val="000000"/>
                </a:solidFill>
                <a:latin typeface="Tahoma" panose="020B0604030504040204" pitchFamily="34" charset="0"/>
              </a:rPr>
              <a:t>I would like to thank the following people: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364671" lvl="1" indent="0" algn="just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Phong N.</a:t>
            </a:r>
          </a:p>
          <a:p>
            <a:pPr marL="364671" lvl="1" indent="0" algn="just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Felix</a:t>
            </a:r>
          </a:p>
          <a:p>
            <a:pPr marL="364671" lvl="1" indent="0" algn="just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Anthony K.</a:t>
            </a:r>
          </a:p>
          <a:p>
            <a:pPr marL="364671" lvl="1" indent="0" algn="just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 The Rapid Prototyping Lab</a:t>
            </a:r>
          </a:p>
          <a:p>
            <a:pPr marL="364671" lvl="1" indent="0" algn="just" eaLnBrk="1" hangingPunct="1">
              <a:spcBef>
                <a:spcPct val="0"/>
              </a:spcBef>
              <a:buFontTx/>
              <a:buChar char="•"/>
              <a:defRPr/>
            </a:pPr>
            <a:endParaRPr lang="en-US" altLang="en-US" sz="1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50" i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74" name="Text Box 738">
            <a:extLst>
              <a:ext uri="{FF2B5EF4-FFF2-40B4-BE49-F238E27FC236}">
                <a16:creationId xmlns:a16="http://schemas.microsoft.com/office/drawing/2014/main" id="{9B0953FA-4ECD-4A74-80A9-C25E58FB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8680" y="7289822"/>
            <a:ext cx="68580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Fig. 10. Don’t try to laser cut MDF…</a:t>
            </a:r>
          </a:p>
        </p:txBody>
      </p:sp>
      <p:sp>
        <p:nvSpPr>
          <p:cNvPr id="10275" name="Text Box 739">
            <a:extLst>
              <a:ext uri="{FF2B5EF4-FFF2-40B4-BE49-F238E27FC236}">
                <a16:creationId xmlns:a16="http://schemas.microsoft.com/office/drawing/2014/main" id="{699C27C7-D442-4DCA-ABC8-079C2C3A3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1518" y="8352712"/>
            <a:ext cx="6858000" cy="392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algn="just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Building a controller from scratch can be a challenge but is fully possible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3D printing is a great tool for designing and prototyping non-standard parts (like a lever)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</a:rPr>
              <a:t>Interfacing a controller with an arcade game can be a challenge</a:t>
            </a:r>
          </a:p>
        </p:txBody>
      </p:sp>
      <p:sp>
        <p:nvSpPr>
          <p:cNvPr id="10276" name="Text Box 741">
            <a:extLst>
              <a:ext uri="{FF2B5EF4-FFF2-40B4-BE49-F238E27FC236}">
                <a16:creationId xmlns:a16="http://schemas.microsoft.com/office/drawing/2014/main" id="{77BA6596-3D82-43B5-B8FF-7CBA473D7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4675" y="12858750"/>
            <a:ext cx="7410450" cy="438150"/>
          </a:xfrm>
          <a:prstGeom prst="rect">
            <a:avLst/>
          </a:prstGeom>
          <a:solidFill>
            <a:srgbClr val="003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50" tIns="34218" rIns="68450" bIns="34218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8F8F8"/>
                </a:solidFill>
                <a:latin typeface="Verdana" panose="020B0604030504040204" pitchFamily="34" charset="0"/>
              </a:rPr>
              <a:t>Additional Information/Next Steps</a:t>
            </a:r>
          </a:p>
        </p:txBody>
      </p:sp>
      <p:sp>
        <p:nvSpPr>
          <p:cNvPr id="4146" name="Text Box 744">
            <a:extLst>
              <a:ext uri="{FF2B5EF4-FFF2-40B4-BE49-F238E27FC236}">
                <a16:creationId xmlns:a16="http://schemas.microsoft.com/office/drawing/2014/main" id="{06CD6082-B232-494A-BF13-848710BF4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6100" y="18385852"/>
            <a:ext cx="7396163" cy="1431161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t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Arial"/>
                <a:ea typeface="MS PGothic"/>
                <a:cs typeface="Arial"/>
              </a:rPr>
              <a:t>All measurements were made using a friend’s cabinet in Seattle</a:t>
            </a:r>
          </a:p>
        </p:txBody>
      </p:sp>
      <p:sp>
        <p:nvSpPr>
          <p:cNvPr id="4148" name="TextBox 1">
            <a:extLst>
              <a:ext uri="{FF2B5EF4-FFF2-40B4-BE49-F238E27FC236}">
                <a16:creationId xmlns:a16="http://schemas.microsoft.com/office/drawing/2014/main" id="{792D36CE-8F95-47BE-94E7-3854CAF4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1518" y="13523996"/>
            <a:ext cx="7116763" cy="156966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Designs and schematics for my project will be posted on my GitHub at a later date once I ensure everything is finalized and working.</a:t>
            </a:r>
          </a:p>
        </p:txBody>
      </p:sp>
      <p:sp>
        <p:nvSpPr>
          <p:cNvPr id="10281" name="TextBox 2">
            <a:extLst>
              <a:ext uri="{FF2B5EF4-FFF2-40B4-BE49-F238E27FC236}">
                <a16:creationId xmlns:a16="http://schemas.microsoft.com/office/drawing/2014/main" id="{F13C44F9-3864-4EFC-801F-B253603E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1706" y="15872667"/>
            <a:ext cx="65498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000000"/>
                </a:solidFill>
                <a:latin typeface="Arial Narrow"/>
                <a:ea typeface="MS PGothic"/>
              </a:rPr>
              <a:t>Github</a:t>
            </a:r>
            <a:r>
              <a:rPr lang="en-US" altLang="en-US" sz="3000" b="1" dirty="0">
                <a:solidFill>
                  <a:srgbClr val="000000"/>
                </a:solidFill>
                <a:latin typeface="Arial Narrow"/>
                <a:ea typeface="MS PGothic"/>
              </a:rPr>
              <a:t>: </a:t>
            </a:r>
            <a:br>
              <a:rPr lang="en-US" altLang="en-US" sz="3000" b="1" dirty="0">
                <a:solidFill>
                  <a:srgbClr val="000000"/>
                </a:solidFill>
                <a:latin typeface="Arial Narrow"/>
                <a:ea typeface="MS PGothic"/>
              </a:rPr>
            </a:br>
            <a:r>
              <a:rPr lang="en-US" altLang="en-US" sz="3000" b="1" dirty="0">
                <a:solidFill>
                  <a:srgbClr val="000000"/>
                </a:solidFill>
                <a:latin typeface="Arial Narrow"/>
                <a:ea typeface="MS PGothic"/>
              </a:rPr>
              <a:t>@Goatgarien</a:t>
            </a:r>
            <a:endParaRPr lang="en-US" altLang="en-US" sz="3000" b="1" dirty="0">
              <a:solidFill>
                <a:srgbClr val="000000"/>
              </a:solidFill>
            </a:endParaRPr>
          </a:p>
        </p:txBody>
      </p:sp>
      <p:sp>
        <p:nvSpPr>
          <p:cNvPr id="10282" name="Rectangle 7">
            <a:extLst>
              <a:ext uri="{FF2B5EF4-FFF2-40B4-BE49-F238E27FC236}">
                <a16:creationId xmlns:a16="http://schemas.microsoft.com/office/drawing/2014/main" id="{F4B48827-A756-407C-A143-D3DB19775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29100"/>
            <a:ext cx="8426450" cy="197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19145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3717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28289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2861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900"/>
          </a:p>
        </p:txBody>
      </p:sp>
      <p:sp>
        <p:nvSpPr>
          <p:cNvPr id="10283" name="Rectangle 11">
            <a:extLst>
              <a:ext uri="{FF2B5EF4-FFF2-40B4-BE49-F238E27FC236}">
                <a16:creationId xmlns:a16="http://schemas.microsoft.com/office/drawing/2014/main" id="{8FDD6FCD-787D-40E2-A94B-97417A241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533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19145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3717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28289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286125" indent="371475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900"/>
          </a:p>
        </p:txBody>
      </p:sp>
      <p:sp>
        <p:nvSpPr>
          <p:cNvPr id="50" name="Text Box 741">
            <a:extLst>
              <a:ext uri="{FF2B5EF4-FFF2-40B4-BE49-F238E27FC236}">
                <a16:creationId xmlns:a16="http://schemas.microsoft.com/office/drawing/2014/main" id="{04472C68-3351-4B3B-A1D7-3EF872202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0388" y="17907084"/>
            <a:ext cx="7410450" cy="438150"/>
          </a:xfrm>
          <a:prstGeom prst="rect">
            <a:avLst/>
          </a:prstGeom>
          <a:solidFill>
            <a:srgbClr val="003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50" tIns="34218" rIns="68450" bIns="34218">
            <a:spAutoFit/>
          </a:bodyPr>
          <a:lstStyle>
            <a:lvl1pPr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8F8F8"/>
                </a:solidFill>
                <a:latin typeface="Verdana" panose="020B0604030504040204" pitchFamily="34" charset="0"/>
              </a:rPr>
              <a:t>References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A3B7F73-BF1D-4CBC-AFF6-6DE6EC1BB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32" y="1171756"/>
            <a:ext cx="5890547" cy="1733811"/>
          </a:xfrm>
          <a:prstGeom prst="rect">
            <a:avLst/>
          </a:prstGeom>
        </p:spPr>
      </p:pic>
      <p:sp>
        <p:nvSpPr>
          <p:cNvPr id="53" name="Text Box 738">
            <a:extLst>
              <a:ext uri="{FF2B5EF4-FFF2-40B4-BE49-F238E27FC236}">
                <a16:creationId xmlns:a16="http://schemas.microsoft.com/office/drawing/2014/main" id="{F0DD3343-5D09-3320-9E37-B089FBC7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899" y="1668225"/>
            <a:ext cx="179343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0" tIns="342900" rIns="342900" bIns="342900" anchor="t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n-US" sz="1800" b="1" dirty="0">
                <a:solidFill>
                  <a:srgbClr val="000000"/>
                </a:solidFill>
                <a:latin typeface="Tahoma"/>
                <a:ea typeface="MS PGothic"/>
                <a:cs typeface="Tahoma"/>
              </a:rPr>
              <a:t>LinkedIn:</a:t>
            </a:r>
            <a:endParaRPr lang="en-US" dirty="0"/>
          </a:p>
        </p:txBody>
      </p:sp>
      <p:pic>
        <p:nvPicPr>
          <p:cNvPr id="2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BCFDB37-75DE-F473-D8F2-89DE45A0A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151" t="-1172" r="-3774" b="70288"/>
          <a:stretch/>
        </p:blipFill>
        <p:spPr>
          <a:xfrm>
            <a:off x="27548505" y="919652"/>
            <a:ext cx="2818715" cy="1950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36AE6-45DA-1432-E354-212F68F77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275" y="6196012"/>
            <a:ext cx="6153150" cy="5419725"/>
          </a:xfrm>
          <a:prstGeom prst="rect">
            <a:avLst/>
          </a:prstGeom>
        </p:spPr>
      </p:pic>
      <p:sp>
        <p:nvSpPr>
          <p:cNvPr id="4130" name="Text Box 723">
            <a:extLst>
              <a:ext uri="{FF2B5EF4-FFF2-40B4-BE49-F238E27FC236}">
                <a16:creationId xmlns:a16="http://schemas.microsoft.com/office/drawing/2014/main" id="{393F8E6C-DBC1-46B4-904C-818A67956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11753849"/>
            <a:ext cx="7396162" cy="1038746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t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50" b="1" dirty="0">
                <a:solidFill>
                  <a:srgbClr val="000000"/>
                </a:solidFill>
                <a:latin typeface="Tahoma"/>
                <a:ea typeface="MS PGothic"/>
                <a:cs typeface="Tahoma"/>
              </a:rPr>
              <a:t>Fig 1:</a:t>
            </a:r>
            <a:r>
              <a:rPr lang="en-US" altLang="en-US" sz="2250" b="1" dirty="0">
                <a:solidFill>
                  <a:srgbClr val="000000"/>
                </a:solidFill>
                <a:latin typeface="Tahoma" panose="020B0604030504040204" pitchFamily="34" charset="0"/>
                <a:ea typeface="MS PGothic"/>
                <a:cs typeface="Tahoma"/>
              </a:rPr>
              <a:t> Real ONGEKI cab</a:t>
            </a:r>
            <a:endParaRPr lang="en-US" altLang="en-US" sz="2250" b="1" dirty="0">
              <a:solidFill>
                <a:srgbClr val="000000"/>
              </a:solidFill>
              <a:latin typeface="Tahoma"/>
              <a:ea typeface="MS PGothic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9BF55-A7C0-D50B-B3A6-75B79DA0A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9937" y="743702"/>
            <a:ext cx="2824976" cy="2824976"/>
          </a:xfrm>
          <a:prstGeom prst="rect">
            <a:avLst/>
          </a:prstGeom>
        </p:spPr>
      </p:pic>
      <p:pic>
        <p:nvPicPr>
          <p:cNvPr id="9" name="Picture 8" descr="A picture containing rectangle, sketch, square, design&#10;&#10;Description automatically generated">
            <a:extLst>
              <a:ext uri="{FF2B5EF4-FFF2-40B4-BE49-F238E27FC236}">
                <a16:creationId xmlns:a16="http://schemas.microsoft.com/office/drawing/2014/main" id="{A6176803-18FC-F84B-2030-147F4F3C8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5275" y="9081475"/>
            <a:ext cx="7610475" cy="2849188"/>
          </a:xfrm>
          <a:prstGeom prst="rect">
            <a:avLst/>
          </a:prstGeom>
        </p:spPr>
      </p:pic>
      <p:pic>
        <p:nvPicPr>
          <p:cNvPr id="11" name="Picture 10" descr="A picture containing design&#10;&#10;Description automatically generated with medium confidence">
            <a:extLst>
              <a:ext uri="{FF2B5EF4-FFF2-40B4-BE49-F238E27FC236}">
                <a16:creationId xmlns:a16="http://schemas.microsoft.com/office/drawing/2014/main" id="{CA4A1BE0-4A79-1173-C8FC-5E0CF4CE47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3862" y="13077353"/>
            <a:ext cx="3543300" cy="5025557"/>
          </a:xfrm>
          <a:prstGeom prst="rect">
            <a:avLst/>
          </a:prstGeom>
        </p:spPr>
      </p:pic>
      <p:pic>
        <p:nvPicPr>
          <p:cNvPr id="15" name="Picture 14" descr="A picture containing text, paper product, paper, rectangle&#10;&#10;Description automatically generated">
            <a:extLst>
              <a:ext uri="{FF2B5EF4-FFF2-40B4-BE49-F238E27FC236}">
                <a16:creationId xmlns:a16="http://schemas.microsoft.com/office/drawing/2014/main" id="{BD223904-69D2-A105-BE80-89B226E3A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1487" y="18752564"/>
            <a:ext cx="7523163" cy="3683606"/>
          </a:xfrm>
          <a:prstGeom prst="rect">
            <a:avLst/>
          </a:prstGeom>
        </p:spPr>
      </p:pic>
      <p:pic>
        <p:nvPicPr>
          <p:cNvPr id="17" name="Picture 16" descr="A picture containing text, device, measuring instrument, indoor&#10;&#10;Description automatically generated">
            <a:extLst>
              <a:ext uri="{FF2B5EF4-FFF2-40B4-BE49-F238E27FC236}">
                <a16:creationId xmlns:a16="http://schemas.microsoft.com/office/drawing/2014/main" id="{4B1E9CF4-947C-F74D-4D86-331E0CCCDF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15600" y="4914901"/>
            <a:ext cx="4316412" cy="3319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588244-5170-39FE-CA2F-7F14190AC6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84400" y="4914901"/>
            <a:ext cx="3154363" cy="23457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F0BA19-27A0-D8C2-1F43-BCA09A8B5D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37662" y="4876800"/>
            <a:ext cx="3856895" cy="4859432"/>
          </a:xfrm>
          <a:prstGeom prst="rect">
            <a:avLst/>
          </a:prstGeom>
        </p:spPr>
      </p:pic>
      <p:pic>
        <p:nvPicPr>
          <p:cNvPr id="23" name="Picture 22" descr="A picture containing office supplies, indoor, art, wall&#10;&#10;Description automatically generated">
            <a:extLst>
              <a:ext uri="{FF2B5EF4-FFF2-40B4-BE49-F238E27FC236}">
                <a16:creationId xmlns:a16="http://schemas.microsoft.com/office/drawing/2014/main" id="{93EE1DAA-F2C1-5ECE-6119-B053D37271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23298" y="11971629"/>
            <a:ext cx="7467130" cy="40322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0FEEB1-67AB-18E5-E0FD-8F4302AEC5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394557" y="4876800"/>
            <a:ext cx="3716768" cy="57664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E31760-7E94-F8FB-21B6-DFBF572607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03564" y="4876800"/>
            <a:ext cx="3716336" cy="2524714"/>
          </a:xfrm>
          <a:prstGeom prst="rect">
            <a:avLst/>
          </a:prstGeom>
        </p:spPr>
      </p:pic>
      <p:pic>
        <p:nvPicPr>
          <p:cNvPr id="29" name="Picture 28" descr="A picture containing electrical wiring, cable, electronic engineering, electronics&#10;&#10;Description automatically generated">
            <a:extLst>
              <a:ext uri="{FF2B5EF4-FFF2-40B4-BE49-F238E27FC236}">
                <a16:creationId xmlns:a16="http://schemas.microsoft.com/office/drawing/2014/main" id="{FBFDC3E3-011A-85DA-6033-45892C73F5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78675" y="17035848"/>
            <a:ext cx="6858000" cy="5142116"/>
          </a:xfrm>
          <a:prstGeom prst="rect">
            <a:avLst/>
          </a:prstGeom>
        </p:spPr>
      </p:pic>
      <p:sp>
        <p:nvSpPr>
          <p:cNvPr id="30" name="Text Box 733">
            <a:extLst>
              <a:ext uri="{FF2B5EF4-FFF2-40B4-BE49-F238E27FC236}">
                <a16:creationId xmlns:a16="http://schemas.microsoft.com/office/drawing/2014/main" id="{D1E392CB-D3F7-B416-8799-D7DBBB2D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0" y="22106509"/>
            <a:ext cx="78896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0" tIns="342900" rIns="342900" bIns="342900">
            <a:spAutoFit/>
          </a:bodyPr>
          <a:lstStyle>
            <a:lvl1pPr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4389438"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Fig. 9. Switches and Encoder connected to my main PCB (</a:t>
            </a:r>
            <a:r>
              <a:rPr lang="en-US" altLang="en-US" sz="18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Arcin</a:t>
            </a:r>
            <a:r>
              <a:rPr lang="en-US" altLang="en-US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</a:p>
        </p:txBody>
      </p:sp>
      <p:pic>
        <p:nvPicPr>
          <p:cNvPr id="1026" name="Picture 2" descr="GitHub Logos and Usage · GitHub">
            <a:extLst>
              <a:ext uri="{FF2B5EF4-FFF2-40B4-BE49-F238E27FC236}">
                <a16:creationId xmlns:a16="http://schemas.microsoft.com/office/drawing/2014/main" id="{724B4C30-4901-C78D-BEFD-07ECFD10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453" y="15320752"/>
            <a:ext cx="2228638" cy="22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.N.G.E.K.I. | Crossover Wiki | Fandom">
            <a:extLst>
              <a:ext uri="{FF2B5EF4-FFF2-40B4-BE49-F238E27FC236}">
                <a16:creationId xmlns:a16="http://schemas.microsoft.com/office/drawing/2014/main" id="{2680768B-F095-CF22-3785-70E7A54F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771" y="19573242"/>
            <a:ext cx="5308256" cy="37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0">
      <a:dk1>
        <a:srgbClr val="003000"/>
      </a:dk1>
      <a:lt1>
        <a:srgbClr val="9FCF9F"/>
      </a:lt1>
      <a:dk2>
        <a:srgbClr val="000000"/>
      </a:dk2>
      <a:lt2>
        <a:srgbClr val="808080"/>
      </a:lt2>
      <a:accent1>
        <a:srgbClr val="FFFFFF"/>
      </a:accent1>
      <a:accent2>
        <a:srgbClr val="006730"/>
      </a:accent2>
      <a:accent3>
        <a:srgbClr val="CDE4CD"/>
      </a:accent3>
      <a:accent4>
        <a:srgbClr val="002700"/>
      </a:accent4>
      <a:accent5>
        <a:srgbClr val="FFFFFF"/>
      </a:accent5>
      <a:accent6>
        <a:srgbClr val="005D2A"/>
      </a:accent6>
      <a:hlink>
        <a:srgbClr val="028418"/>
      </a:hlink>
      <a:folHlink>
        <a:srgbClr val="660066"/>
      </a:folHlink>
    </a:clrScheme>
    <a:fontScheme name="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2336"/>
        </a:dk1>
        <a:lt1>
          <a:srgbClr val="FF0909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D9B39"/>
        </a:accent2>
        <a:accent3>
          <a:srgbClr val="FFAAAA"/>
        </a:accent3>
        <a:accent4>
          <a:srgbClr val="001C2D"/>
        </a:accent4>
        <a:accent5>
          <a:srgbClr val="FFFFFF"/>
        </a:accent5>
        <a:accent6>
          <a:srgbClr val="E58C3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Custom Design 10">
      <a:dk1>
        <a:srgbClr val="003000"/>
      </a:dk1>
      <a:lt1>
        <a:srgbClr val="9FCF9F"/>
      </a:lt1>
      <a:dk2>
        <a:srgbClr val="000000"/>
      </a:dk2>
      <a:lt2>
        <a:srgbClr val="808080"/>
      </a:lt2>
      <a:accent1>
        <a:srgbClr val="FFFFFF"/>
      </a:accent1>
      <a:accent2>
        <a:srgbClr val="006730"/>
      </a:accent2>
      <a:accent3>
        <a:srgbClr val="CDE4CD"/>
      </a:accent3>
      <a:accent4>
        <a:srgbClr val="002700"/>
      </a:accent4>
      <a:accent5>
        <a:srgbClr val="FFFFFF"/>
      </a:accent5>
      <a:accent6>
        <a:srgbClr val="005D2A"/>
      </a:accent6>
      <a:hlink>
        <a:srgbClr val="028418"/>
      </a:hlink>
      <a:folHlink>
        <a:srgbClr val="660066"/>
      </a:folHlink>
    </a:clrScheme>
    <a:fontScheme name="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2336"/>
        </a:dk1>
        <a:lt1>
          <a:srgbClr val="FF0909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D9B39"/>
        </a:accent2>
        <a:accent3>
          <a:srgbClr val="FFAAAA"/>
        </a:accent3>
        <a:accent4>
          <a:srgbClr val="001C2D"/>
        </a:accent4>
        <a:accent5>
          <a:srgbClr val="FFFFFF"/>
        </a:accent5>
        <a:accent6>
          <a:srgbClr val="E58C3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0">
      <a:dk1>
        <a:srgbClr val="003000"/>
      </a:dk1>
      <a:lt1>
        <a:srgbClr val="9FCF9F"/>
      </a:lt1>
      <a:dk2>
        <a:srgbClr val="000000"/>
      </a:dk2>
      <a:lt2>
        <a:srgbClr val="808080"/>
      </a:lt2>
      <a:accent1>
        <a:srgbClr val="FFFFFF"/>
      </a:accent1>
      <a:accent2>
        <a:srgbClr val="006730"/>
      </a:accent2>
      <a:accent3>
        <a:srgbClr val="CDE4CD"/>
      </a:accent3>
      <a:accent4>
        <a:srgbClr val="002700"/>
      </a:accent4>
      <a:accent5>
        <a:srgbClr val="FFFFFF"/>
      </a:accent5>
      <a:accent6>
        <a:srgbClr val="005D2A"/>
      </a:accent6>
      <a:hlink>
        <a:srgbClr val="028418"/>
      </a:hlink>
      <a:folHlink>
        <a:srgbClr val="660066"/>
      </a:folHlink>
    </a:clrScheme>
    <a:fontScheme name="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2336"/>
        </a:dk1>
        <a:lt1>
          <a:srgbClr val="FF0909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D9B39"/>
        </a:accent2>
        <a:accent3>
          <a:srgbClr val="FFAAAA"/>
        </a:accent3>
        <a:accent4>
          <a:srgbClr val="001C2D"/>
        </a:accent4>
        <a:accent5>
          <a:srgbClr val="FFFFFF"/>
        </a:accent5>
        <a:accent6>
          <a:srgbClr val="E58C3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0">
      <a:dk1>
        <a:srgbClr val="003000"/>
      </a:dk1>
      <a:lt1>
        <a:srgbClr val="9FCF9F"/>
      </a:lt1>
      <a:dk2>
        <a:srgbClr val="000000"/>
      </a:dk2>
      <a:lt2>
        <a:srgbClr val="808080"/>
      </a:lt2>
      <a:accent1>
        <a:srgbClr val="FFFFFF"/>
      </a:accent1>
      <a:accent2>
        <a:srgbClr val="006730"/>
      </a:accent2>
      <a:accent3>
        <a:srgbClr val="CDE4CD"/>
      </a:accent3>
      <a:accent4>
        <a:srgbClr val="002700"/>
      </a:accent4>
      <a:accent5>
        <a:srgbClr val="FFFFFF"/>
      </a:accent5>
      <a:accent6>
        <a:srgbClr val="005D2A"/>
      </a:accent6>
      <a:hlink>
        <a:srgbClr val="028418"/>
      </a:hlink>
      <a:folHlink>
        <a:srgbClr val="660066"/>
      </a:folHlink>
    </a:clrScheme>
    <a:fontScheme name="Custom Desig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002336"/>
        </a:dk1>
        <a:lt1>
          <a:srgbClr val="FF0909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D9B39"/>
        </a:accent2>
        <a:accent3>
          <a:srgbClr val="FFAAAA"/>
        </a:accent3>
        <a:accent4>
          <a:srgbClr val="001C2D"/>
        </a:accent4>
        <a:accent5>
          <a:srgbClr val="FFFFFF"/>
        </a:accent5>
        <a:accent6>
          <a:srgbClr val="E58C3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1c99b-27e6-4044-8795-9eca9a845bdd">
      <Terms xmlns="http://schemas.microsoft.com/office/infopath/2007/PartnerControls"/>
    </lcf76f155ced4ddcb4097134ff3c332f>
    <TaxCatchAll xmlns="75ac477c-52ed-44d4-88f5-79b68a5521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398AD07BDE24F96F8D893F185468C" ma:contentTypeVersion="14" ma:contentTypeDescription="Create a new document." ma:contentTypeScope="" ma:versionID="430f217e216c9af42996cbb15f0cab1e">
  <xsd:schema xmlns:xsd="http://www.w3.org/2001/XMLSchema" xmlns:xs="http://www.w3.org/2001/XMLSchema" xmlns:p="http://schemas.microsoft.com/office/2006/metadata/properties" xmlns:ns2="f1b1c99b-27e6-4044-8795-9eca9a845bdd" xmlns:ns3="75ac477c-52ed-44d4-88f5-79b68a55215d" targetNamespace="http://schemas.microsoft.com/office/2006/metadata/properties" ma:root="true" ma:fieldsID="3ee16f095df14cebd410dfd35716265f" ns2:_="" ns3:_="">
    <xsd:import namespace="f1b1c99b-27e6-4044-8795-9eca9a845bdd"/>
    <xsd:import namespace="75ac477c-52ed-44d4-88f5-79b68a5521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1c99b-27e6-4044-8795-9eca9a845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e04e713-3df4-4e86-9d7d-2f323303a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c477c-52ed-44d4-88f5-79b68a5521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05c020f-896c-4533-b64e-5f982bc8a760}" ma:internalName="TaxCatchAll" ma:showField="CatchAllData" ma:web="75ac477c-52ed-44d4-88f5-79b68a5521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E41612-FC35-4882-86C6-B530770E96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43D2B-F4ED-4DB9-B84B-012C65133099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5ac477c-52ed-44d4-88f5-79b68a55215d"/>
    <ds:schemaRef ds:uri="f1b1c99b-27e6-4044-8795-9eca9a845bd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7ABD18-D272-4B7F-AA02-DECB2F441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1c99b-27e6-4044-8795-9eca9a845bdd"/>
    <ds:schemaRef ds:uri="75ac477c-52ed-44d4-88f5-79b68a5521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317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Arial Narrow</vt:lpstr>
      <vt:lpstr>Tahoma</vt:lpstr>
      <vt:lpstr>Verdana</vt:lpstr>
      <vt:lpstr>Custom Design</vt:lpstr>
      <vt:lpstr>2_Custom Design</vt:lpstr>
      <vt:lpstr>1_Custom Design</vt:lpstr>
      <vt:lpstr>3_Custom Design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48x36 Trifold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Jackie Holodak</cp:lastModifiedBy>
  <cp:revision>35</cp:revision>
  <cp:lastPrinted>2023-05-26T18:41:01Z</cp:lastPrinted>
  <dcterms:created xsi:type="dcterms:W3CDTF">2005-05-18T01:24:28Z</dcterms:created>
  <dcterms:modified xsi:type="dcterms:W3CDTF">2023-05-26T18:41:02Z</dcterms:modified>
  <cp:category>Powerpoint poster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0x01010076B398AD07BDE24F96F8D893F185468C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  <property fmtid="{D5CDD505-2E9C-101B-9397-08002B2CF9AE}" pid="5" name="MediaServiceImageTags">
    <vt:lpwstr/>
  </property>
</Properties>
</file>