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4"/>
    <p:sldMasterId id="2147483660" r:id="rId5"/>
    <p:sldMasterId id="2147483658" r:id="rId6"/>
    <p:sldMasterId id="2147483662" r:id="rId7"/>
  </p:sldMasterIdLst>
  <p:notesMasterIdLst>
    <p:notesMasterId r:id="rId9"/>
  </p:notesMasterIdLst>
  <p:sldIdLst>
    <p:sldId id="257" r:id="rId8"/>
  </p:sldIdLst>
  <p:sldSz cx="37490400" cy="24688800"/>
  <p:notesSz cx="7315200" cy="9601200"/>
  <p:defaultTextStyle>
    <a:defPPr>
      <a:defRPr lang="en-US"/>
    </a:defPPr>
    <a:lvl1pPr algn="l" rtl="0" eaLnBrk="0" fontAlgn="base" hangingPunct="0">
      <a:spcBef>
        <a:spcPct val="0"/>
      </a:spcBef>
      <a:spcAft>
        <a:spcPct val="0"/>
      </a:spcAft>
      <a:defRPr sz="2300" kern="1200">
        <a:solidFill>
          <a:schemeClr val="tx1"/>
        </a:solidFill>
        <a:latin typeface="Arial Narrow" panose="020B0606020202030204" pitchFamily="34" charset="0"/>
        <a:ea typeface="MS PGothic" panose="020B0600070205080204" pitchFamily="34" charset="-128"/>
        <a:cs typeface="+mn-cs"/>
      </a:defRPr>
    </a:lvl1pPr>
    <a:lvl2pPr marL="363538" indent="93663" algn="l" rtl="0" eaLnBrk="0" fontAlgn="base" hangingPunct="0">
      <a:spcBef>
        <a:spcPct val="0"/>
      </a:spcBef>
      <a:spcAft>
        <a:spcPct val="0"/>
      </a:spcAft>
      <a:defRPr sz="2300" kern="1200">
        <a:solidFill>
          <a:schemeClr val="tx1"/>
        </a:solidFill>
        <a:latin typeface="Arial Narrow" panose="020B0606020202030204" pitchFamily="34" charset="0"/>
        <a:ea typeface="MS PGothic" panose="020B0600070205080204" pitchFamily="34" charset="-128"/>
        <a:cs typeface="+mn-cs"/>
      </a:defRPr>
    </a:lvl2pPr>
    <a:lvl3pPr marL="728663" indent="185738" algn="l" rtl="0" eaLnBrk="0" fontAlgn="base" hangingPunct="0">
      <a:spcBef>
        <a:spcPct val="0"/>
      </a:spcBef>
      <a:spcAft>
        <a:spcPct val="0"/>
      </a:spcAft>
      <a:defRPr sz="2300" kern="1200">
        <a:solidFill>
          <a:schemeClr val="tx1"/>
        </a:solidFill>
        <a:latin typeface="Arial Narrow" panose="020B0606020202030204" pitchFamily="34" charset="0"/>
        <a:ea typeface="MS PGothic" panose="020B0600070205080204" pitchFamily="34" charset="-128"/>
        <a:cs typeface="+mn-cs"/>
      </a:defRPr>
    </a:lvl3pPr>
    <a:lvl4pPr marL="1093788" indent="277813" algn="l" rtl="0" eaLnBrk="0" fontAlgn="base" hangingPunct="0">
      <a:spcBef>
        <a:spcPct val="0"/>
      </a:spcBef>
      <a:spcAft>
        <a:spcPct val="0"/>
      </a:spcAft>
      <a:defRPr sz="2300" kern="1200">
        <a:solidFill>
          <a:schemeClr val="tx1"/>
        </a:solidFill>
        <a:latin typeface="Arial Narrow" panose="020B0606020202030204" pitchFamily="34" charset="0"/>
        <a:ea typeface="MS PGothic" panose="020B0600070205080204" pitchFamily="34" charset="-128"/>
        <a:cs typeface="+mn-cs"/>
      </a:defRPr>
    </a:lvl4pPr>
    <a:lvl5pPr marL="1457325" indent="371475" algn="l" rtl="0" eaLnBrk="0" fontAlgn="base" hangingPunct="0">
      <a:spcBef>
        <a:spcPct val="0"/>
      </a:spcBef>
      <a:spcAft>
        <a:spcPct val="0"/>
      </a:spcAft>
      <a:defRPr sz="2300" kern="1200">
        <a:solidFill>
          <a:schemeClr val="tx1"/>
        </a:solidFill>
        <a:latin typeface="Arial Narrow" panose="020B0606020202030204" pitchFamily="34" charset="0"/>
        <a:ea typeface="MS PGothic" panose="020B0600070205080204" pitchFamily="34" charset="-128"/>
        <a:cs typeface="+mn-cs"/>
      </a:defRPr>
    </a:lvl5pPr>
    <a:lvl6pPr marL="2286000" algn="l" defTabSz="914400" rtl="0" eaLnBrk="1" latinLnBrk="0" hangingPunct="1">
      <a:defRPr sz="2300" kern="1200">
        <a:solidFill>
          <a:schemeClr val="tx1"/>
        </a:solidFill>
        <a:latin typeface="Arial Narrow" panose="020B0606020202030204" pitchFamily="34" charset="0"/>
        <a:ea typeface="MS PGothic" panose="020B0600070205080204" pitchFamily="34" charset="-128"/>
        <a:cs typeface="+mn-cs"/>
      </a:defRPr>
    </a:lvl6pPr>
    <a:lvl7pPr marL="2743200" algn="l" defTabSz="914400" rtl="0" eaLnBrk="1" latinLnBrk="0" hangingPunct="1">
      <a:defRPr sz="2300" kern="1200">
        <a:solidFill>
          <a:schemeClr val="tx1"/>
        </a:solidFill>
        <a:latin typeface="Arial Narrow" panose="020B0606020202030204" pitchFamily="34" charset="0"/>
        <a:ea typeface="MS PGothic" panose="020B0600070205080204" pitchFamily="34" charset="-128"/>
        <a:cs typeface="+mn-cs"/>
      </a:defRPr>
    </a:lvl7pPr>
    <a:lvl8pPr marL="3200400" algn="l" defTabSz="914400" rtl="0" eaLnBrk="1" latinLnBrk="0" hangingPunct="1">
      <a:defRPr sz="2300" kern="1200">
        <a:solidFill>
          <a:schemeClr val="tx1"/>
        </a:solidFill>
        <a:latin typeface="Arial Narrow" panose="020B0606020202030204" pitchFamily="34" charset="0"/>
        <a:ea typeface="MS PGothic" panose="020B0600070205080204" pitchFamily="34" charset="-128"/>
        <a:cs typeface="+mn-cs"/>
      </a:defRPr>
    </a:lvl8pPr>
    <a:lvl9pPr marL="3657600" algn="l" defTabSz="914400" rtl="0" eaLnBrk="1" latinLnBrk="0" hangingPunct="1">
      <a:defRPr sz="2300" kern="1200">
        <a:solidFill>
          <a:schemeClr val="tx1"/>
        </a:solidFill>
        <a:latin typeface="Arial Narrow" panose="020B0606020202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664">
          <p15:clr>
            <a:srgbClr val="A4A3A4"/>
          </p15:clr>
        </p15:guide>
        <p15:guide id="2" orient="horz" pos="15214">
          <p15:clr>
            <a:srgbClr val="A4A3A4"/>
          </p15:clr>
        </p15:guide>
        <p15:guide id="3" pos="373">
          <p15:clr>
            <a:srgbClr val="A4A3A4"/>
          </p15:clr>
        </p15:guide>
        <p15:guide id="4" pos="5904">
          <p15:clr>
            <a:srgbClr val="A4A3A4"/>
          </p15:clr>
        </p15:guide>
        <p15:guide id="5" pos="17712">
          <p15:clr>
            <a:srgbClr val="A4A3A4"/>
          </p15:clr>
        </p15:guide>
        <p15:guide id="6" pos="23248">
          <p15:clr>
            <a:srgbClr val="A4A3A4"/>
          </p15:clr>
        </p15:guide>
        <p15:guide id="7" pos="11807">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767"/>
    <a:srgbClr val="B2C3D1"/>
    <a:srgbClr val="9FD1FF"/>
    <a:srgbClr val="57AFFF"/>
    <a:srgbClr val="FFD24F"/>
    <a:srgbClr val="000000"/>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48" autoAdjust="0"/>
    <p:restoredTop sz="96727" autoAdjust="0"/>
  </p:normalViewPr>
  <p:slideViewPr>
    <p:cSldViewPr snapToGrid="0">
      <p:cViewPr varScale="1">
        <p:scale>
          <a:sx n="31" d="100"/>
          <a:sy n="31" d="100"/>
        </p:scale>
        <p:origin x="1806" y="132"/>
      </p:cViewPr>
      <p:guideLst>
        <p:guide orient="horz" pos="2664"/>
        <p:guide orient="horz" pos="15214"/>
        <p:guide pos="373"/>
        <p:guide pos="5904"/>
        <p:guide pos="17712"/>
        <p:guide pos="23248"/>
        <p:guide pos="11807"/>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198601FD-477C-41B4-A485-AD1AB6B31FFF}"/>
              </a:ext>
            </a:extLst>
          </p:cNvPr>
          <p:cNvSpPr>
            <a:spLocks noGrp="1" noChangeArrowheads="1"/>
          </p:cNvSpPr>
          <p:nvPr>
            <p:ph type="hdr" sz="quarter"/>
          </p:nvPr>
        </p:nvSpPr>
        <p:spPr bwMode="auto">
          <a:xfrm>
            <a:off x="0" y="0"/>
            <a:ext cx="3168650" cy="479425"/>
          </a:xfrm>
          <a:prstGeom prst="rect">
            <a:avLst/>
          </a:prstGeom>
          <a:noFill/>
          <a:ln>
            <a:noFill/>
          </a:ln>
          <a:effectLst/>
        </p:spPr>
        <p:txBody>
          <a:bodyPr vert="horz" wrap="square" lIns="96646" tIns="48322" rIns="96646" bIns="48322" numCol="1" anchor="t" anchorCtr="0" compatLnSpc="1">
            <a:prstTxWarp prst="textNoShape">
              <a:avLst/>
            </a:prstTxWarp>
          </a:bodyPr>
          <a:lstStyle>
            <a:lvl1pPr defTabSz="966646" eaLnBrk="1" hangingPunct="1">
              <a:defRPr sz="1300">
                <a:latin typeface="Arial" charset="0"/>
                <a:ea typeface="ＭＳ Ｐゴシック" charset="0"/>
                <a:cs typeface="+mn-cs"/>
              </a:defRPr>
            </a:lvl1pPr>
          </a:lstStyle>
          <a:p>
            <a:pPr>
              <a:defRPr/>
            </a:pPr>
            <a:endParaRPr lang="en-US"/>
          </a:p>
        </p:txBody>
      </p:sp>
      <p:sp>
        <p:nvSpPr>
          <p:cNvPr id="150531" name="Rectangle 3">
            <a:extLst>
              <a:ext uri="{FF2B5EF4-FFF2-40B4-BE49-F238E27FC236}">
                <a16:creationId xmlns:a16="http://schemas.microsoft.com/office/drawing/2014/main" id="{0EDBECC2-8CB4-4B54-94C8-1D18705B80AA}"/>
              </a:ext>
            </a:extLst>
          </p:cNvPr>
          <p:cNvSpPr>
            <a:spLocks noGrp="1" noChangeArrowheads="1"/>
          </p:cNvSpPr>
          <p:nvPr>
            <p:ph type="dt" idx="1"/>
          </p:nvPr>
        </p:nvSpPr>
        <p:spPr bwMode="auto">
          <a:xfrm>
            <a:off x="4144963" y="0"/>
            <a:ext cx="3168650" cy="479425"/>
          </a:xfrm>
          <a:prstGeom prst="rect">
            <a:avLst/>
          </a:prstGeom>
          <a:noFill/>
          <a:ln>
            <a:noFill/>
          </a:ln>
          <a:effectLst/>
        </p:spPr>
        <p:txBody>
          <a:bodyPr vert="horz" wrap="square" lIns="96646" tIns="48322" rIns="96646" bIns="48322" numCol="1" anchor="t" anchorCtr="0" compatLnSpc="1">
            <a:prstTxWarp prst="textNoShape">
              <a:avLst/>
            </a:prstTxWarp>
          </a:bodyPr>
          <a:lstStyle>
            <a:lvl1pPr algn="r" defTabSz="966646" eaLnBrk="1" hangingPunct="1">
              <a:defRPr sz="1300">
                <a:latin typeface="Arial" charset="0"/>
                <a:ea typeface="ＭＳ Ｐゴシック" charset="0"/>
                <a:cs typeface="+mn-cs"/>
              </a:defRPr>
            </a:lvl1pPr>
          </a:lstStyle>
          <a:p>
            <a:pPr>
              <a:defRPr/>
            </a:pPr>
            <a:endParaRPr lang="en-US"/>
          </a:p>
        </p:txBody>
      </p:sp>
      <p:sp>
        <p:nvSpPr>
          <p:cNvPr id="9220" name="Rectangle 4">
            <a:extLst>
              <a:ext uri="{FF2B5EF4-FFF2-40B4-BE49-F238E27FC236}">
                <a16:creationId xmlns:a16="http://schemas.microsoft.com/office/drawing/2014/main" id="{5265867A-09B3-4016-A71A-0070B403F827}"/>
              </a:ext>
            </a:extLst>
          </p:cNvPr>
          <p:cNvSpPr>
            <a:spLocks noGrp="1" noRot="1" noChangeAspect="1" noChangeArrowheads="1" noTextEdit="1"/>
          </p:cNvSpPr>
          <p:nvPr>
            <p:ph type="sldImg" idx="2"/>
          </p:nvPr>
        </p:nvSpPr>
        <p:spPr bwMode="auto">
          <a:xfrm>
            <a:off x="923925" y="720725"/>
            <a:ext cx="546735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93F20935-0815-4879-8E98-7314FAD8630E}"/>
              </a:ext>
            </a:extLst>
          </p:cNvPr>
          <p:cNvSpPr>
            <a:spLocks noGrp="1" noChangeArrowheads="1"/>
          </p:cNvSpPr>
          <p:nvPr>
            <p:ph type="body" sz="quarter" idx="3"/>
          </p:nvPr>
        </p:nvSpPr>
        <p:spPr bwMode="auto">
          <a:xfrm>
            <a:off x="731838" y="4560888"/>
            <a:ext cx="5851525" cy="4319587"/>
          </a:xfrm>
          <a:prstGeom prst="rect">
            <a:avLst/>
          </a:prstGeom>
          <a:noFill/>
          <a:ln>
            <a:noFill/>
          </a:ln>
          <a:effectLst/>
        </p:spPr>
        <p:txBody>
          <a:bodyPr vert="horz" wrap="square" lIns="96646" tIns="48322" rIns="96646" bIns="4832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43515C00-21E1-44C6-A7B1-CB2BD4F41F6E}"/>
              </a:ext>
            </a:extLst>
          </p:cNvPr>
          <p:cNvSpPr>
            <a:spLocks noGrp="1" noChangeArrowheads="1"/>
          </p:cNvSpPr>
          <p:nvPr>
            <p:ph type="ftr" sz="quarter" idx="4"/>
          </p:nvPr>
        </p:nvSpPr>
        <p:spPr bwMode="auto">
          <a:xfrm>
            <a:off x="0" y="9120188"/>
            <a:ext cx="3168650" cy="479425"/>
          </a:xfrm>
          <a:prstGeom prst="rect">
            <a:avLst/>
          </a:prstGeom>
          <a:noFill/>
          <a:ln>
            <a:noFill/>
          </a:ln>
          <a:effectLst/>
        </p:spPr>
        <p:txBody>
          <a:bodyPr vert="horz" wrap="square" lIns="96646" tIns="48322" rIns="96646" bIns="48322" numCol="1" anchor="b" anchorCtr="0" compatLnSpc="1">
            <a:prstTxWarp prst="textNoShape">
              <a:avLst/>
            </a:prstTxWarp>
          </a:bodyPr>
          <a:lstStyle>
            <a:lvl1pPr defTabSz="966646" eaLnBrk="1" hangingPunct="1">
              <a:defRPr sz="1300">
                <a:latin typeface="Arial" charset="0"/>
                <a:ea typeface="ＭＳ Ｐゴシック" charset="0"/>
                <a:cs typeface="+mn-cs"/>
              </a:defRPr>
            </a:lvl1pPr>
          </a:lstStyle>
          <a:p>
            <a:pPr>
              <a:defRPr/>
            </a:pPr>
            <a:endParaRPr lang="en-US"/>
          </a:p>
        </p:txBody>
      </p:sp>
      <p:sp>
        <p:nvSpPr>
          <p:cNvPr id="150535" name="Rectangle 7">
            <a:extLst>
              <a:ext uri="{FF2B5EF4-FFF2-40B4-BE49-F238E27FC236}">
                <a16:creationId xmlns:a16="http://schemas.microsoft.com/office/drawing/2014/main" id="{216A9093-8F4F-45A0-9B38-CD68733A382B}"/>
              </a:ext>
            </a:extLst>
          </p:cNvPr>
          <p:cNvSpPr>
            <a:spLocks noGrp="1" noChangeArrowheads="1"/>
          </p:cNvSpPr>
          <p:nvPr>
            <p:ph type="sldNum" sz="quarter" idx="5"/>
          </p:nvPr>
        </p:nvSpPr>
        <p:spPr bwMode="auto">
          <a:xfrm>
            <a:off x="4144963" y="9120188"/>
            <a:ext cx="3168650" cy="479425"/>
          </a:xfrm>
          <a:prstGeom prst="rect">
            <a:avLst/>
          </a:prstGeom>
          <a:noFill/>
          <a:ln>
            <a:noFill/>
          </a:ln>
          <a:effectLst/>
        </p:spPr>
        <p:txBody>
          <a:bodyPr vert="horz" wrap="square" lIns="96646" tIns="48322" rIns="96646" bIns="48322" numCol="1" anchor="b" anchorCtr="0" compatLnSpc="1">
            <a:prstTxWarp prst="textNoShape">
              <a:avLst/>
            </a:prstTxWarp>
          </a:bodyPr>
          <a:lstStyle>
            <a:lvl1pPr algn="r" defTabSz="965200" eaLnBrk="1" hangingPunct="1">
              <a:defRPr sz="1300">
                <a:latin typeface="Arial" panose="020B0604020202020204" pitchFamily="34" charset="0"/>
              </a:defRPr>
            </a:lvl1pPr>
          </a:lstStyle>
          <a:p>
            <a:pPr>
              <a:defRPr/>
            </a:pPr>
            <a:fld id="{CEBCA0A8-45F6-4FFC-93CC-6C4C5B4F79E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ＭＳ Ｐゴシック" charset="0"/>
      </a:defRPr>
    </a:lvl1pPr>
    <a:lvl2pPr marL="363538"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2pPr>
    <a:lvl3pPr marL="728663"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3pPr>
    <a:lvl4pPr marL="1093788"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4pPr>
    <a:lvl5pPr marL="1457325" algn="l" rtl="0" eaLnBrk="0" fontAlgn="base" hangingPunct="0">
      <a:spcBef>
        <a:spcPct val="30000"/>
      </a:spcBef>
      <a:spcAft>
        <a:spcPct val="0"/>
      </a:spcAft>
      <a:defRPr sz="900" kern="1200">
        <a:solidFill>
          <a:schemeClr val="tx1"/>
        </a:solidFill>
        <a:latin typeface="Arial" charset="0"/>
        <a:ea typeface="MS PGothic" panose="020B0600070205080204" pitchFamily="34" charset="-128"/>
        <a:cs typeface="+mn-cs"/>
      </a:defRPr>
    </a:lvl5pPr>
    <a:lvl6pPr marL="1823314" algn="l" defTabSz="364663" rtl="0" eaLnBrk="1" latinLnBrk="0" hangingPunct="1">
      <a:defRPr sz="957" kern="1200">
        <a:solidFill>
          <a:schemeClr val="tx1"/>
        </a:solidFill>
        <a:latin typeface="+mn-lt"/>
        <a:ea typeface="+mn-ea"/>
        <a:cs typeface="+mn-cs"/>
      </a:defRPr>
    </a:lvl6pPr>
    <a:lvl7pPr marL="2187976" algn="l" defTabSz="364663" rtl="0" eaLnBrk="1" latinLnBrk="0" hangingPunct="1">
      <a:defRPr sz="957" kern="1200">
        <a:solidFill>
          <a:schemeClr val="tx1"/>
        </a:solidFill>
        <a:latin typeface="+mn-lt"/>
        <a:ea typeface="+mn-ea"/>
        <a:cs typeface="+mn-cs"/>
      </a:defRPr>
    </a:lvl7pPr>
    <a:lvl8pPr marL="2552639" algn="l" defTabSz="364663" rtl="0" eaLnBrk="1" latinLnBrk="0" hangingPunct="1">
      <a:defRPr sz="957" kern="1200">
        <a:solidFill>
          <a:schemeClr val="tx1"/>
        </a:solidFill>
        <a:latin typeface="+mn-lt"/>
        <a:ea typeface="+mn-ea"/>
        <a:cs typeface="+mn-cs"/>
      </a:defRPr>
    </a:lvl8pPr>
    <a:lvl9pPr marL="2917302" algn="l" defTabSz="364663" rtl="0" eaLnBrk="1" latinLnBrk="0" hangingPunct="1">
      <a:defRPr sz="95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3EE1F06-5BB8-4E7E-9F41-7331F5045D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900">
                <a:solidFill>
                  <a:schemeClr val="tx1"/>
                </a:solidFill>
                <a:latin typeface="Arial" panose="020B0604020202020204" pitchFamily="34" charset="0"/>
                <a:ea typeface="MS PGothic" panose="020B0600070205080204" pitchFamily="34" charset="-128"/>
              </a:defRPr>
            </a:lvl1pPr>
            <a:lvl2pPr marL="741363" indent="-284163" defTabSz="965200">
              <a:spcBef>
                <a:spcPct val="30000"/>
              </a:spcBef>
              <a:defRPr sz="900">
                <a:solidFill>
                  <a:schemeClr val="tx1"/>
                </a:solidFill>
                <a:latin typeface="Arial" panose="020B0604020202020204" pitchFamily="34" charset="0"/>
                <a:ea typeface="MS PGothic" panose="020B0600070205080204" pitchFamily="34" charset="-128"/>
              </a:defRPr>
            </a:lvl2pPr>
            <a:lvl3pPr marL="1141413" indent="-227013" defTabSz="965200">
              <a:spcBef>
                <a:spcPct val="30000"/>
              </a:spcBef>
              <a:defRPr sz="900">
                <a:solidFill>
                  <a:schemeClr val="tx1"/>
                </a:solidFill>
                <a:latin typeface="Arial" panose="020B0604020202020204" pitchFamily="34" charset="0"/>
                <a:ea typeface="MS PGothic" panose="020B0600070205080204" pitchFamily="34" charset="-128"/>
              </a:defRPr>
            </a:lvl3pPr>
            <a:lvl4pPr marL="1598613" indent="-227013" defTabSz="965200">
              <a:spcBef>
                <a:spcPct val="30000"/>
              </a:spcBef>
              <a:defRPr sz="900">
                <a:solidFill>
                  <a:schemeClr val="tx1"/>
                </a:solidFill>
                <a:latin typeface="Arial" panose="020B0604020202020204" pitchFamily="34" charset="0"/>
                <a:ea typeface="MS PGothic" panose="020B0600070205080204" pitchFamily="34" charset="-128"/>
              </a:defRPr>
            </a:lvl4pPr>
            <a:lvl5pPr marL="2055813" indent="-227013" defTabSz="965200">
              <a:spcBef>
                <a:spcPct val="30000"/>
              </a:spcBef>
              <a:defRPr sz="900">
                <a:solidFill>
                  <a:schemeClr val="tx1"/>
                </a:solidFill>
                <a:latin typeface="Arial" panose="020B0604020202020204" pitchFamily="34" charset="0"/>
                <a:ea typeface="MS PGothic" panose="020B0600070205080204" pitchFamily="34" charset="-128"/>
              </a:defRPr>
            </a:lvl5pPr>
            <a:lvl6pPr marL="2513013" indent="-227013" defTabSz="965200" eaLnBrk="0" fontAlgn="base" hangingPunct="0">
              <a:spcBef>
                <a:spcPct val="30000"/>
              </a:spcBef>
              <a:spcAft>
                <a:spcPct val="0"/>
              </a:spcAft>
              <a:defRPr sz="900">
                <a:solidFill>
                  <a:schemeClr val="tx1"/>
                </a:solidFill>
                <a:latin typeface="Arial" panose="020B0604020202020204" pitchFamily="34" charset="0"/>
                <a:ea typeface="MS PGothic" panose="020B0600070205080204" pitchFamily="34" charset="-128"/>
              </a:defRPr>
            </a:lvl6pPr>
            <a:lvl7pPr marL="2970213" indent="-227013" defTabSz="965200" eaLnBrk="0" fontAlgn="base" hangingPunct="0">
              <a:spcBef>
                <a:spcPct val="30000"/>
              </a:spcBef>
              <a:spcAft>
                <a:spcPct val="0"/>
              </a:spcAft>
              <a:defRPr sz="900">
                <a:solidFill>
                  <a:schemeClr val="tx1"/>
                </a:solidFill>
                <a:latin typeface="Arial" panose="020B0604020202020204" pitchFamily="34" charset="0"/>
                <a:ea typeface="MS PGothic" panose="020B0600070205080204" pitchFamily="34" charset="-128"/>
              </a:defRPr>
            </a:lvl7pPr>
            <a:lvl8pPr marL="3427413" indent="-227013" defTabSz="965200" eaLnBrk="0" fontAlgn="base" hangingPunct="0">
              <a:spcBef>
                <a:spcPct val="30000"/>
              </a:spcBef>
              <a:spcAft>
                <a:spcPct val="0"/>
              </a:spcAft>
              <a:defRPr sz="900">
                <a:solidFill>
                  <a:schemeClr val="tx1"/>
                </a:solidFill>
                <a:latin typeface="Arial" panose="020B0604020202020204" pitchFamily="34" charset="0"/>
                <a:ea typeface="MS PGothic" panose="020B0600070205080204" pitchFamily="34" charset="-128"/>
              </a:defRPr>
            </a:lvl8pPr>
            <a:lvl9pPr marL="3884613" indent="-227013" defTabSz="965200" eaLnBrk="0" fontAlgn="base" hangingPunct="0">
              <a:spcBef>
                <a:spcPct val="30000"/>
              </a:spcBef>
              <a:spcAft>
                <a:spcPct val="0"/>
              </a:spcAft>
              <a:defRPr sz="900">
                <a:solidFill>
                  <a:schemeClr val="tx1"/>
                </a:solidFill>
                <a:latin typeface="Arial" panose="020B0604020202020204" pitchFamily="34" charset="0"/>
                <a:ea typeface="MS PGothic" panose="020B0600070205080204" pitchFamily="34" charset="-128"/>
              </a:defRPr>
            </a:lvl9pPr>
          </a:lstStyle>
          <a:p>
            <a:pPr>
              <a:spcBef>
                <a:spcPct val="0"/>
              </a:spcBef>
            </a:pPr>
            <a:fld id="{86CC0C45-A5D3-4C4D-8D0D-CD68CD5758EA}" type="slidenum">
              <a:rPr lang="en-US" altLang="en-US" sz="1300" smtClean="0"/>
              <a:pPr>
                <a:spcBef>
                  <a:spcPct val="0"/>
                </a:spcBef>
              </a:pPr>
              <a:t>1</a:t>
            </a:fld>
            <a:endParaRPr lang="en-US" altLang="en-US" sz="1300"/>
          </a:p>
        </p:txBody>
      </p:sp>
      <p:sp>
        <p:nvSpPr>
          <p:cNvPr id="13315" name="Rectangle 2">
            <a:extLst>
              <a:ext uri="{FF2B5EF4-FFF2-40B4-BE49-F238E27FC236}">
                <a16:creationId xmlns:a16="http://schemas.microsoft.com/office/drawing/2014/main" id="{3A64CD52-8EA3-44DA-9C7C-6A6AA657157C}"/>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614B2F72-1386-4863-9F41-68DBF17A39E4}"/>
              </a:ext>
            </a:extLst>
          </p:cNvPr>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C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08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C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69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C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871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CCC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0072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2C3D1"/>
        </a:solidFill>
        <a:effectLst/>
      </p:bgPr>
    </p:bg>
    <p:spTree>
      <p:nvGrpSpPr>
        <p:cNvPr id="1" name=""/>
        <p:cNvGrpSpPr/>
        <p:nvPr/>
      </p:nvGrpSpPr>
      <p:grpSpPr>
        <a:xfrm>
          <a:off x="0" y="0"/>
          <a:ext cx="0" cy="0"/>
          <a:chOff x="0" y="0"/>
          <a:chExt cx="0" cy="0"/>
        </a:xfrm>
      </p:grpSpPr>
      <p:grpSp>
        <p:nvGrpSpPr>
          <p:cNvPr id="1026" name="Group 5">
            <a:extLst>
              <a:ext uri="{FF2B5EF4-FFF2-40B4-BE49-F238E27FC236}">
                <a16:creationId xmlns:a16="http://schemas.microsoft.com/office/drawing/2014/main" id="{9CFC357A-58D6-47F8-9089-1CEBF8BC9532}"/>
              </a:ext>
            </a:extLst>
          </p:cNvPr>
          <p:cNvGrpSpPr>
            <a:grpSpLocks/>
          </p:cNvGrpSpPr>
          <p:nvPr userDrawn="1"/>
        </p:nvGrpSpPr>
        <p:grpSpPr bwMode="auto">
          <a:xfrm>
            <a:off x="0" y="0"/>
            <a:ext cx="37490400" cy="24755475"/>
            <a:chOff x="0" y="0"/>
            <a:chExt cx="37490400" cy="24755475"/>
          </a:xfrm>
        </p:grpSpPr>
        <p:sp>
          <p:nvSpPr>
            <p:cNvPr id="6" name="Rectangle 6">
              <a:extLst>
                <a:ext uri="{FF2B5EF4-FFF2-40B4-BE49-F238E27FC236}">
                  <a16:creationId xmlns:a16="http://schemas.microsoft.com/office/drawing/2014/main" id="{6448CBD9-A2D1-46E8-AA10-48C528CA9FCD}"/>
                </a:ext>
              </a:extLst>
            </p:cNvPr>
            <p:cNvSpPr>
              <a:spLocks noChangeArrowheads="1"/>
            </p:cNvSpPr>
            <p:nvPr userDrawn="1"/>
          </p:nvSpPr>
          <p:spPr bwMode="auto">
            <a:xfrm>
              <a:off x="0" y="0"/>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8" name="Rectangle 7">
              <a:extLst>
                <a:ext uri="{FF2B5EF4-FFF2-40B4-BE49-F238E27FC236}">
                  <a16:creationId xmlns:a16="http://schemas.microsoft.com/office/drawing/2014/main" id="{7CE76FA4-E628-4A46-BE9F-CE79A7C4168A}"/>
                </a:ext>
              </a:extLst>
            </p:cNvPr>
            <p:cNvSpPr>
              <a:spLocks noChangeArrowheads="1"/>
            </p:cNvSpPr>
            <p:nvPr userDrawn="1"/>
          </p:nvSpPr>
          <p:spPr bwMode="auto">
            <a:xfrm>
              <a:off x="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9" name="Rectangle 23">
              <a:extLst>
                <a:ext uri="{FF2B5EF4-FFF2-40B4-BE49-F238E27FC236}">
                  <a16:creationId xmlns:a16="http://schemas.microsoft.com/office/drawing/2014/main" id="{97130E7C-5353-4354-BE44-72CF0395DC1B}"/>
                </a:ext>
              </a:extLst>
            </p:cNvPr>
            <p:cNvSpPr>
              <a:spLocks noChangeArrowheads="1"/>
            </p:cNvSpPr>
            <p:nvPr userDrawn="1"/>
          </p:nvSpPr>
          <p:spPr bwMode="auto">
            <a:xfrm>
              <a:off x="3680460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33" name="Rectangle 20">
              <a:extLst>
                <a:ext uri="{FF2B5EF4-FFF2-40B4-BE49-F238E27FC236}">
                  <a16:creationId xmlns:a16="http://schemas.microsoft.com/office/drawing/2014/main" id="{54683566-02D1-4FC5-94C2-42E9B8A0C160}"/>
                </a:ext>
              </a:extLst>
            </p:cNvPr>
            <p:cNvSpPr>
              <a:spLocks noChangeArrowheads="1"/>
            </p:cNvSpPr>
            <p:nvPr userDrawn="1"/>
          </p:nvSpPr>
          <p:spPr bwMode="auto">
            <a:xfrm>
              <a:off x="0"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grpSp>
      <p:sp>
        <p:nvSpPr>
          <p:cNvPr id="1027" name="Rectangle 21">
            <a:extLst>
              <a:ext uri="{FF2B5EF4-FFF2-40B4-BE49-F238E27FC236}">
                <a16:creationId xmlns:a16="http://schemas.microsoft.com/office/drawing/2014/main" id="{29BA7E93-A262-4CD3-A7AB-F95DAB64BCF4}"/>
              </a:ext>
            </a:extLst>
          </p:cNvPr>
          <p:cNvSpPr>
            <a:spLocks noChangeArrowheads="1"/>
          </p:cNvSpPr>
          <p:nvPr userDrawn="1"/>
        </p:nvSpPr>
        <p:spPr bwMode="auto">
          <a:xfrm>
            <a:off x="14288"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2" name="Rectangle 36">
            <a:extLst>
              <a:ext uri="{FF2B5EF4-FFF2-40B4-BE49-F238E27FC236}">
                <a16:creationId xmlns:a16="http://schemas.microsoft.com/office/drawing/2014/main" id="{75E1441B-420E-40F4-944E-4EFCCAF5DB58}"/>
              </a:ext>
            </a:extLst>
          </p:cNvPr>
          <p:cNvSpPr>
            <a:spLocks noChangeArrowheads="1"/>
          </p:cNvSpPr>
          <p:nvPr userDrawn="1"/>
        </p:nvSpPr>
        <p:spPr bwMode="auto">
          <a:xfrm>
            <a:off x="685800" y="685800"/>
            <a:ext cx="36118800" cy="291465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3" name="Rectangle 9">
            <a:extLst>
              <a:ext uri="{FF2B5EF4-FFF2-40B4-BE49-F238E27FC236}">
                <a16:creationId xmlns:a16="http://schemas.microsoft.com/office/drawing/2014/main" id="{0ADE2BF4-269F-4E05-A19B-7E79D37AABCB}"/>
              </a:ext>
            </a:extLst>
          </p:cNvPr>
          <p:cNvSpPr>
            <a:spLocks noChangeArrowheads="1"/>
          </p:cNvSpPr>
          <p:nvPr userDrawn="1"/>
        </p:nvSpPr>
        <p:spPr bwMode="auto">
          <a:xfrm>
            <a:off x="685800" y="3600450"/>
            <a:ext cx="36118800" cy="133350"/>
          </a:xfrm>
          <a:prstGeom prst="rect">
            <a:avLst/>
          </a:prstGeom>
          <a:solidFill>
            <a:srgbClr val="003767"/>
          </a:solidFill>
          <a:ln>
            <a:noFill/>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grpSp>
        <p:nvGrpSpPr>
          <p:cNvPr id="1030" name="Group 8">
            <a:extLst>
              <a:ext uri="{FF2B5EF4-FFF2-40B4-BE49-F238E27FC236}">
                <a16:creationId xmlns:a16="http://schemas.microsoft.com/office/drawing/2014/main" id="{2CC2FED5-1B36-4CA2-9C70-459B04D5AE2A}"/>
              </a:ext>
            </a:extLst>
          </p:cNvPr>
          <p:cNvGrpSpPr>
            <a:grpSpLocks/>
          </p:cNvGrpSpPr>
          <p:nvPr userDrawn="1"/>
        </p:nvGrpSpPr>
        <p:grpSpPr bwMode="auto">
          <a:xfrm>
            <a:off x="1169988" y="4062413"/>
            <a:ext cx="35150425" cy="19559587"/>
            <a:chOff x="685801" y="4229101"/>
            <a:chExt cx="36065950" cy="19773900"/>
          </a:xfrm>
        </p:grpSpPr>
        <p:sp>
          <p:nvSpPr>
            <p:cNvPr id="4" name="Rectangle 33">
              <a:extLst>
                <a:ext uri="{FF2B5EF4-FFF2-40B4-BE49-F238E27FC236}">
                  <a16:creationId xmlns:a16="http://schemas.microsoft.com/office/drawing/2014/main" id="{616DA792-D717-41B1-A2CA-802E436C1D8C}"/>
                </a:ext>
              </a:extLst>
            </p:cNvPr>
            <p:cNvSpPr>
              <a:spLocks noChangeArrowheads="1"/>
            </p:cNvSpPr>
            <p:nvPr userDrawn="1"/>
          </p:nvSpPr>
          <p:spPr bwMode="auto">
            <a:xfrm>
              <a:off x="685801" y="4229101"/>
              <a:ext cx="8427659" cy="1977390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5" name="Rectangle 32">
              <a:extLst>
                <a:ext uri="{FF2B5EF4-FFF2-40B4-BE49-F238E27FC236}">
                  <a16:creationId xmlns:a16="http://schemas.microsoft.com/office/drawing/2014/main" id="{37319D18-02A9-4DCC-8F66-EC0A09DA0743}"/>
                </a:ext>
              </a:extLst>
            </p:cNvPr>
            <p:cNvSpPr>
              <a:spLocks noChangeArrowheads="1"/>
            </p:cNvSpPr>
            <p:nvPr userDrawn="1"/>
          </p:nvSpPr>
          <p:spPr bwMode="auto">
            <a:xfrm>
              <a:off x="9753597" y="4229101"/>
              <a:ext cx="8670358" cy="1977390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1034" name="Rectangle 34">
              <a:extLst>
                <a:ext uri="{FF2B5EF4-FFF2-40B4-BE49-F238E27FC236}">
                  <a16:creationId xmlns:a16="http://schemas.microsoft.com/office/drawing/2014/main" id="{6C72D2B4-6871-4764-9B89-28E1BAF196DE}"/>
                </a:ext>
              </a:extLst>
            </p:cNvPr>
            <p:cNvSpPr>
              <a:spLocks noChangeArrowheads="1"/>
            </p:cNvSpPr>
            <p:nvPr userDrawn="1"/>
          </p:nvSpPr>
          <p:spPr bwMode="auto">
            <a:xfrm>
              <a:off x="19065721" y="4229101"/>
              <a:ext cx="8668728" cy="1977390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1035" name="Rectangle 35">
              <a:extLst>
                <a:ext uri="{FF2B5EF4-FFF2-40B4-BE49-F238E27FC236}">
                  <a16:creationId xmlns:a16="http://schemas.microsoft.com/office/drawing/2014/main" id="{CC295B5D-3964-4688-A75A-6FA8728BF41E}"/>
                </a:ext>
              </a:extLst>
            </p:cNvPr>
            <p:cNvSpPr>
              <a:spLocks noChangeArrowheads="1"/>
            </p:cNvSpPr>
            <p:nvPr userDrawn="1"/>
          </p:nvSpPr>
          <p:spPr bwMode="auto">
            <a:xfrm>
              <a:off x="28322463" y="4229101"/>
              <a:ext cx="8429288" cy="1977390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grpSp>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0" fontAlgn="base" hangingPunct="0">
        <a:spcBef>
          <a:spcPct val="0"/>
        </a:spcBef>
        <a:spcAft>
          <a:spcPct val="0"/>
        </a:spcAft>
        <a:defRPr sz="6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5pPr>
      <a:lvl6pPr marL="342908" algn="ctr" rtl="0" fontAlgn="base">
        <a:spcBef>
          <a:spcPct val="0"/>
        </a:spcBef>
        <a:spcAft>
          <a:spcPct val="0"/>
        </a:spcAft>
        <a:defRPr sz="6451">
          <a:solidFill>
            <a:schemeClr val="tx2"/>
          </a:solidFill>
          <a:latin typeface="Arial Black" charset="0"/>
          <a:ea typeface="ＭＳ Ｐゴシック" charset="0"/>
        </a:defRPr>
      </a:lvl6pPr>
      <a:lvl7pPr marL="685816" algn="ctr" rtl="0" fontAlgn="base">
        <a:spcBef>
          <a:spcPct val="0"/>
        </a:spcBef>
        <a:spcAft>
          <a:spcPct val="0"/>
        </a:spcAft>
        <a:defRPr sz="6451">
          <a:solidFill>
            <a:schemeClr val="tx2"/>
          </a:solidFill>
          <a:latin typeface="Arial Black" charset="0"/>
          <a:ea typeface="ＭＳ Ｐゴシック" charset="0"/>
        </a:defRPr>
      </a:lvl7pPr>
      <a:lvl8pPr marL="1028724" algn="ctr" rtl="0" fontAlgn="base">
        <a:spcBef>
          <a:spcPct val="0"/>
        </a:spcBef>
        <a:spcAft>
          <a:spcPct val="0"/>
        </a:spcAft>
        <a:defRPr sz="6451">
          <a:solidFill>
            <a:schemeClr val="tx2"/>
          </a:solidFill>
          <a:latin typeface="Arial Black" charset="0"/>
          <a:ea typeface="ＭＳ Ｐゴシック" charset="0"/>
        </a:defRPr>
      </a:lvl8pPr>
      <a:lvl9pPr marL="1371632" algn="ctr" rtl="0" fontAlgn="base">
        <a:spcBef>
          <a:spcPct val="0"/>
        </a:spcBef>
        <a:spcAft>
          <a:spcPct val="0"/>
        </a:spcAft>
        <a:defRPr sz="6451">
          <a:solidFill>
            <a:schemeClr val="tx2"/>
          </a:solidFill>
          <a:latin typeface="Arial Black" charset="0"/>
          <a:ea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54038" indent="-211138"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885994" indent="-171454" algn="l" rtl="0" fontAlgn="base">
        <a:spcBef>
          <a:spcPct val="20000"/>
        </a:spcBef>
        <a:spcAft>
          <a:spcPct val="0"/>
        </a:spcAft>
        <a:buChar char="»"/>
        <a:defRPr sz="1425">
          <a:solidFill>
            <a:schemeClr val="tx1"/>
          </a:solidFill>
          <a:latin typeface="+mn-lt"/>
          <a:ea typeface="+mn-ea"/>
        </a:defRPr>
      </a:lvl6pPr>
      <a:lvl7pPr marL="2228902" indent="-171454" algn="l" rtl="0" fontAlgn="base">
        <a:spcBef>
          <a:spcPct val="20000"/>
        </a:spcBef>
        <a:spcAft>
          <a:spcPct val="0"/>
        </a:spcAft>
        <a:buChar char="»"/>
        <a:defRPr sz="1425">
          <a:solidFill>
            <a:schemeClr val="tx1"/>
          </a:solidFill>
          <a:latin typeface="+mn-lt"/>
          <a:ea typeface="+mn-ea"/>
        </a:defRPr>
      </a:lvl7pPr>
      <a:lvl8pPr marL="2571810" indent="-171454" algn="l" rtl="0" fontAlgn="base">
        <a:spcBef>
          <a:spcPct val="20000"/>
        </a:spcBef>
        <a:spcAft>
          <a:spcPct val="0"/>
        </a:spcAft>
        <a:buChar char="»"/>
        <a:defRPr sz="1425">
          <a:solidFill>
            <a:schemeClr val="tx1"/>
          </a:solidFill>
          <a:latin typeface="+mn-lt"/>
          <a:ea typeface="+mn-ea"/>
        </a:defRPr>
      </a:lvl8pPr>
      <a:lvl9pPr marL="2914718" indent="-171454" algn="l" rtl="0" fontAlgn="base">
        <a:spcBef>
          <a:spcPct val="20000"/>
        </a:spcBef>
        <a:spcAft>
          <a:spcPct val="0"/>
        </a:spcAft>
        <a:buChar char="»"/>
        <a:defRPr sz="1425">
          <a:solidFill>
            <a:schemeClr val="tx1"/>
          </a:solidFill>
          <a:latin typeface="+mn-lt"/>
          <a:ea typeface="+mn-ea"/>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6" algn="l" defTabSz="342908" rtl="0" eaLnBrk="1" latinLnBrk="0" hangingPunct="1">
        <a:defRPr sz="1350" kern="1200">
          <a:solidFill>
            <a:schemeClr val="tx1"/>
          </a:solidFill>
          <a:latin typeface="+mn-lt"/>
          <a:ea typeface="+mn-ea"/>
          <a:cs typeface="+mn-cs"/>
        </a:defRPr>
      </a:lvl3pPr>
      <a:lvl4pPr marL="1028724" algn="l" defTabSz="342908" rtl="0" eaLnBrk="1" latinLnBrk="0" hangingPunct="1">
        <a:defRPr sz="1350" kern="1200">
          <a:solidFill>
            <a:schemeClr val="tx1"/>
          </a:solidFill>
          <a:latin typeface="+mn-lt"/>
          <a:ea typeface="+mn-ea"/>
          <a:cs typeface="+mn-cs"/>
        </a:defRPr>
      </a:lvl4pPr>
      <a:lvl5pPr marL="1371632" algn="l" defTabSz="342908" rtl="0" eaLnBrk="1" latinLnBrk="0" hangingPunct="1">
        <a:defRPr sz="1350" kern="1200">
          <a:solidFill>
            <a:schemeClr val="tx1"/>
          </a:solidFill>
          <a:latin typeface="+mn-lt"/>
          <a:ea typeface="+mn-ea"/>
          <a:cs typeface="+mn-cs"/>
        </a:defRPr>
      </a:lvl5pPr>
      <a:lvl6pPr marL="1714540" algn="l" defTabSz="342908" rtl="0" eaLnBrk="1" latinLnBrk="0" hangingPunct="1">
        <a:defRPr sz="1350" kern="1200">
          <a:solidFill>
            <a:schemeClr val="tx1"/>
          </a:solidFill>
          <a:latin typeface="+mn-lt"/>
          <a:ea typeface="+mn-ea"/>
          <a:cs typeface="+mn-cs"/>
        </a:defRPr>
      </a:lvl6pPr>
      <a:lvl7pPr marL="2057448" algn="l" defTabSz="342908" rtl="0" eaLnBrk="1" latinLnBrk="0" hangingPunct="1">
        <a:defRPr sz="1350" kern="1200">
          <a:solidFill>
            <a:schemeClr val="tx1"/>
          </a:solidFill>
          <a:latin typeface="+mn-lt"/>
          <a:ea typeface="+mn-ea"/>
          <a:cs typeface="+mn-cs"/>
        </a:defRPr>
      </a:lvl7pPr>
      <a:lvl8pPr marL="2400356" algn="l" defTabSz="342908" rtl="0" eaLnBrk="1" latinLnBrk="0" hangingPunct="1">
        <a:defRPr sz="1350" kern="1200">
          <a:solidFill>
            <a:schemeClr val="tx1"/>
          </a:solidFill>
          <a:latin typeface="+mn-lt"/>
          <a:ea typeface="+mn-ea"/>
          <a:cs typeface="+mn-cs"/>
        </a:defRPr>
      </a:lvl8pPr>
      <a:lvl9pPr marL="2743264" algn="l" defTabSz="342908"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2C3D1"/>
        </a:solidFill>
        <a:effectLst/>
      </p:bgPr>
    </p:bg>
    <p:spTree>
      <p:nvGrpSpPr>
        <p:cNvPr id="1" name=""/>
        <p:cNvGrpSpPr/>
        <p:nvPr/>
      </p:nvGrpSpPr>
      <p:grpSpPr>
        <a:xfrm>
          <a:off x="0" y="0"/>
          <a:ext cx="0" cy="0"/>
          <a:chOff x="0" y="0"/>
          <a:chExt cx="0" cy="0"/>
        </a:xfrm>
      </p:grpSpPr>
      <p:grpSp>
        <p:nvGrpSpPr>
          <p:cNvPr id="2050" name="Group 5">
            <a:extLst>
              <a:ext uri="{FF2B5EF4-FFF2-40B4-BE49-F238E27FC236}">
                <a16:creationId xmlns:a16="http://schemas.microsoft.com/office/drawing/2014/main" id="{DB747676-3C86-4483-BA71-45C15F27570B}"/>
              </a:ext>
            </a:extLst>
          </p:cNvPr>
          <p:cNvGrpSpPr>
            <a:grpSpLocks/>
          </p:cNvGrpSpPr>
          <p:nvPr userDrawn="1"/>
        </p:nvGrpSpPr>
        <p:grpSpPr bwMode="auto">
          <a:xfrm>
            <a:off x="0" y="0"/>
            <a:ext cx="37490400" cy="24755475"/>
            <a:chOff x="0" y="0"/>
            <a:chExt cx="37490400" cy="24755475"/>
          </a:xfrm>
        </p:grpSpPr>
        <p:sp>
          <p:nvSpPr>
            <p:cNvPr id="6" name="Rectangle 6">
              <a:extLst>
                <a:ext uri="{FF2B5EF4-FFF2-40B4-BE49-F238E27FC236}">
                  <a16:creationId xmlns:a16="http://schemas.microsoft.com/office/drawing/2014/main" id="{A569D886-50DD-409F-9B7D-E3D292B664DB}"/>
                </a:ext>
              </a:extLst>
            </p:cNvPr>
            <p:cNvSpPr>
              <a:spLocks noChangeArrowheads="1"/>
            </p:cNvSpPr>
            <p:nvPr userDrawn="1"/>
          </p:nvSpPr>
          <p:spPr bwMode="auto">
            <a:xfrm>
              <a:off x="0" y="0"/>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8" name="Rectangle 7">
              <a:extLst>
                <a:ext uri="{FF2B5EF4-FFF2-40B4-BE49-F238E27FC236}">
                  <a16:creationId xmlns:a16="http://schemas.microsoft.com/office/drawing/2014/main" id="{56E66DEB-FF61-4E1B-9AFD-67CE3EF613C1}"/>
                </a:ext>
              </a:extLst>
            </p:cNvPr>
            <p:cNvSpPr>
              <a:spLocks noChangeArrowheads="1"/>
            </p:cNvSpPr>
            <p:nvPr userDrawn="1"/>
          </p:nvSpPr>
          <p:spPr bwMode="auto">
            <a:xfrm>
              <a:off x="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9" name="Rectangle 23">
              <a:extLst>
                <a:ext uri="{FF2B5EF4-FFF2-40B4-BE49-F238E27FC236}">
                  <a16:creationId xmlns:a16="http://schemas.microsoft.com/office/drawing/2014/main" id="{B748EAAF-39ED-4BC6-BD25-D19E92D691A6}"/>
                </a:ext>
              </a:extLst>
            </p:cNvPr>
            <p:cNvSpPr>
              <a:spLocks noChangeArrowheads="1"/>
            </p:cNvSpPr>
            <p:nvPr userDrawn="1"/>
          </p:nvSpPr>
          <p:spPr bwMode="auto">
            <a:xfrm>
              <a:off x="3680460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33" name="Rectangle 20">
              <a:extLst>
                <a:ext uri="{FF2B5EF4-FFF2-40B4-BE49-F238E27FC236}">
                  <a16:creationId xmlns:a16="http://schemas.microsoft.com/office/drawing/2014/main" id="{B79FD1C4-43A1-4EEF-8D35-ECA74FD9B537}"/>
                </a:ext>
              </a:extLst>
            </p:cNvPr>
            <p:cNvSpPr>
              <a:spLocks noChangeArrowheads="1"/>
            </p:cNvSpPr>
            <p:nvPr userDrawn="1"/>
          </p:nvSpPr>
          <p:spPr bwMode="auto">
            <a:xfrm>
              <a:off x="0"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grpSp>
      <p:sp>
        <p:nvSpPr>
          <p:cNvPr id="1027" name="Rectangle 21">
            <a:extLst>
              <a:ext uri="{FF2B5EF4-FFF2-40B4-BE49-F238E27FC236}">
                <a16:creationId xmlns:a16="http://schemas.microsoft.com/office/drawing/2014/main" id="{CBB6E22B-E0DB-4D24-B426-5A2086EBD57B}"/>
              </a:ext>
            </a:extLst>
          </p:cNvPr>
          <p:cNvSpPr>
            <a:spLocks noChangeArrowheads="1"/>
          </p:cNvSpPr>
          <p:nvPr userDrawn="1"/>
        </p:nvSpPr>
        <p:spPr bwMode="auto">
          <a:xfrm>
            <a:off x="14288"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2" name="Rectangle 36">
            <a:extLst>
              <a:ext uri="{FF2B5EF4-FFF2-40B4-BE49-F238E27FC236}">
                <a16:creationId xmlns:a16="http://schemas.microsoft.com/office/drawing/2014/main" id="{669FA7A3-7E8D-4715-8904-8002C51CF198}"/>
              </a:ext>
            </a:extLst>
          </p:cNvPr>
          <p:cNvSpPr>
            <a:spLocks noChangeArrowheads="1"/>
          </p:cNvSpPr>
          <p:nvPr userDrawn="1"/>
        </p:nvSpPr>
        <p:spPr bwMode="auto">
          <a:xfrm>
            <a:off x="685800" y="685800"/>
            <a:ext cx="36118800" cy="291465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3" name="Rectangle 9">
            <a:extLst>
              <a:ext uri="{FF2B5EF4-FFF2-40B4-BE49-F238E27FC236}">
                <a16:creationId xmlns:a16="http://schemas.microsoft.com/office/drawing/2014/main" id="{F52C8019-A3B0-42FA-B2D8-10083E48BD8F}"/>
              </a:ext>
            </a:extLst>
          </p:cNvPr>
          <p:cNvSpPr>
            <a:spLocks noChangeArrowheads="1"/>
          </p:cNvSpPr>
          <p:nvPr userDrawn="1"/>
        </p:nvSpPr>
        <p:spPr bwMode="auto">
          <a:xfrm>
            <a:off x="685800" y="3600450"/>
            <a:ext cx="36118800" cy="133350"/>
          </a:xfrm>
          <a:prstGeom prst="rect">
            <a:avLst/>
          </a:prstGeom>
          <a:solidFill>
            <a:srgbClr val="003767"/>
          </a:solidFill>
          <a:ln>
            <a:noFill/>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4" name="Rectangle 33">
            <a:extLst>
              <a:ext uri="{FF2B5EF4-FFF2-40B4-BE49-F238E27FC236}">
                <a16:creationId xmlns:a16="http://schemas.microsoft.com/office/drawing/2014/main" id="{7DF4272A-8C3D-462F-98BF-9039E5D81590}"/>
              </a:ext>
            </a:extLst>
          </p:cNvPr>
          <p:cNvSpPr>
            <a:spLocks noChangeArrowheads="1"/>
          </p:cNvSpPr>
          <p:nvPr userDrawn="1"/>
        </p:nvSpPr>
        <p:spPr bwMode="auto">
          <a:xfrm>
            <a:off x="1169988" y="4062413"/>
            <a:ext cx="8213725"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5" name="Rectangle 32">
            <a:extLst>
              <a:ext uri="{FF2B5EF4-FFF2-40B4-BE49-F238E27FC236}">
                <a16:creationId xmlns:a16="http://schemas.microsoft.com/office/drawing/2014/main" id="{156225D0-C62D-44DA-BD49-2C7B0B7F6632}"/>
              </a:ext>
            </a:extLst>
          </p:cNvPr>
          <p:cNvSpPr>
            <a:spLocks noChangeArrowheads="1"/>
          </p:cNvSpPr>
          <p:nvPr userDrawn="1"/>
        </p:nvSpPr>
        <p:spPr bwMode="auto">
          <a:xfrm>
            <a:off x="10007600" y="4062413"/>
            <a:ext cx="8450263"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1034" name="Rectangle 34">
            <a:extLst>
              <a:ext uri="{FF2B5EF4-FFF2-40B4-BE49-F238E27FC236}">
                <a16:creationId xmlns:a16="http://schemas.microsoft.com/office/drawing/2014/main" id="{77AFF851-0C6C-42B1-B59D-8A7871A978C4}"/>
              </a:ext>
            </a:extLst>
          </p:cNvPr>
          <p:cNvSpPr>
            <a:spLocks noChangeArrowheads="1"/>
          </p:cNvSpPr>
          <p:nvPr userDrawn="1"/>
        </p:nvSpPr>
        <p:spPr bwMode="auto">
          <a:xfrm>
            <a:off x="19083338" y="4062413"/>
            <a:ext cx="17237075"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Tree>
  </p:cSld>
  <p:clrMap bg1="lt1" tx1="dk1" bg2="lt2" tx2="dk2" accent1="accent1" accent2="accent2" accent3="accent3" accent4="accent4" accent5="accent5" accent6="accent6" hlink="hlink" folHlink="folHlink"/>
  <p:sldLayoutIdLst>
    <p:sldLayoutId id="2147483693" r:id="rId1"/>
  </p:sldLayoutIdLst>
  <p:txStyles>
    <p:titleStyle>
      <a:lvl1pPr algn="ctr" rtl="0" eaLnBrk="0" fontAlgn="base" hangingPunct="0">
        <a:spcBef>
          <a:spcPct val="0"/>
        </a:spcBef>
        <a:spcAft>
          <a:spcPct val="0"/>
        </a:spcAft>
        <a:defRPr sz="6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5pPr>
      <a:lvl6pPr marL="342908" algn="ctr" rtl="0" fontAlgn="base">
        <a:spcBef>
          <a:spcPct val="0"/>
        </a:spcBef>
        <a:spcAft>
          <a:spcPct val="0"/>
        </a:spcAft>
        <a:defRPr sz="6451">
          <a:solidFill>
            <a:schemeClr val="tx2"/>
          </a:solidFill>
          <a:latin typeface="Arial Black" charset="0"/>
          <a:ea typeface="ＭＳ Ｐゴシック" charset="0"/>
        </a:defRPr>
      </a:lvl6pPr>
      <a:lvl7pPr marL="685816" algn="ctr" rtl="0" fontAlgn="base">
        <a:spcBef>
          <a:spcPct val="0"/>
        </a:spcBef>
        <a:spcAft>
          <a:spcPct val="0"/>
        </a:spcAft>
        <a:defRPr sz="6451">
          <a:solidFill>
            <a:schemeClr val="tx2"/>
          </a:solidFill>
          <a:latin typeface="Arial Black" charset="0"/>
          <a:ea typeface="ＭＳ Ｐゴシック" charset="0"/>
        </a:defRPr>
      </a:lvl7pPr>
      <a:lvl8pPr marL="1028724" algn="ctr" rtl="0" fontAlgn="base">
        <a:spcBef>
          <a:spcPct val="0"/>
        </a:spcBef>
        <a:spcAft>
          <a:spcPct val="0"/>
        </a:spcAft>
        <a:defRPr sz="6451">
          <a:solidFill>
            <a:schemeClr val="tx2"/>
          </a:solidFill>
          <a:latin typeface="Arial Black" charset="0"/>
          <a:ea typeface="ＭＳ Ｐゴシック" charset="0"/>
        </a:defRPr>
      </a:lvl8pPr>
      <a:lvl9pPr marL="1371632" algn="ctr" rtl="0" fontAlgn="base">
        <a:spcBef>
          <a:spcPct val="0"/>
        </a:spcBef>
        <a:spcAft>
          <a:spcPct val="0"/>
        </a:spcAft>
        <a:defRPr sz="6451">
          <a:solidFill>
            <a:schemeClr val="tx2"/>
          </a:solidFill>
          <a:latin typeface="Arial Black" charset="0"/>
          <a:ea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54038" indent="-211138"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885994" indent="-171454" algn="l" rtl="0" fontAlgn="base">
        <a:spcBef>
          <a:spcPct val="20000"/>
        </a:spcBef>
        <a:spcAft>
          <a:spcPct val="0"/>
        </a:spcAft>
        <a:buChar char="»"/>
        <a:defRPr sz="1425">
          <a:solidFill>
            <a:schemeClr val="tx1"/>
          </a:solidFill>
          <a:latin typeface="+mn-lt"/>
          <a:ea typeface="+mn-ea"/>
        </a:defRPr>
      </a:lvl6pPr>
      <a:lvl7pPr marL="2228902" indent="-171454" algn="l" rtl="0" fontAlgn="base">
        <a:spcBef>
          <a:spcPct val="20000"/>
        </a:spcBef>
        <a:spcAft>
          <a:spcPct val="0"/>
        </a:spcAft>
        <a:buChar char="»"/>
        <a:defRPr sz="1425">
          <a:solidFill>
            <a:schemeClr val="tx1"/>
          </a:solidFill>
          <a:latin typeface="+mn-lt"/>
          <a:ea typeface="+mn-ea"/>
        </a:defRPr>
      </a:lvl7pPr>
      <a:lvl8pPr marL="2571810" indent="-171454" algn="l" rtl="0" fontAlgn="base">
        <a:spcBef>
          <a:spcPct val="20000"/>
        </a:spcBef>
        <a:spcAft>
          <a:spcPct val="0"/>
        </a:spcAft>
        <a:buChar char="»"/>
        <a:defRPr sz="1425">
          <a:solidFill>
            <a:schemeClr val="tx1"/>
          </a:solidFill>
          <a:latin typeface="+mn-lt"/>
          <a:ea typeface="+mn-ea"/>
        </a:defRPr>
      </a:lvl8pPr>
      <a:lvl9pPr marL="2914718" indent="-171454" algn="l" rtl="0" fontAlgn="base">
        <a:spcBef>
          <a:spcPct val="20000"/>
        </a:spcBef>
        <a:spcAft>
          <a:spcPct val="0"/>
        </a:spcAft>
        <a:buChar char="»"/>
        <a:defRPr sz="1425">
          <a:solidFill>
            <a:schemeClr val="tx1"/>
          </a:solidFill>
          <a:latin typeface="+mn-lt"/>
          <a:ea typeface="+mn-ea"/>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6" algn="l" defTabSz="342908" rtl="0" eaLnBrk="1" latinLnBrk="0" hangingPunct="1">
        <a:defRPr sz="1350" kern="1200">
          <a:solidFill>
            <a:schemeClr val="tx1"/>
          </a:solidFill>
          <a:latin typeface="+mn-lt"/>
          <a:ea typeface="+mn-ea"/>
          <a:cs typeface="+mn-cs"/>
        </a:defRPr>
      </a:lvl3pPr>
      <a:lvl4pPr marL="1028724" algn="l" defTabSz="342908" rtl="0" eaLnBrk="1" latinLnBrk="0" hangingPunct="1">
        <a:defRPr sz="1350" kern="1200">
          <a:solidFill>
            <a:schemeClr val="tx1"/>
          </a:solidFill>
          <a:latin typeface="+mn-lt"/>
          <a:ea typeface="+mn-ea"/>
          <a:cs typeface="+mn-cs"/>
        </a:defRPr>
      </a:lvl4pPr>
      <a:lvl5pPr marL="1371632" algn="l" defTabSz="342908" rtl="0" eaLnBrk="1" latinLnBrk="0" hangingPunct="1">
        <a:defRPr sz="1350" kern="1200">
          <a:solidFill>
            <a:schemeClr val="tx1"/>
          </a:solidFill>
          <a:latin typeface="+mn-lt"/>
          <a:ea typeface="+mn-ea"/>
          <a:cs typeface="+mn-cs"/>
        </a:defRPr>
      </a:lvl5pPr>
      <a:lvl6pPr marL="1714540" algn="l" defTabSz="342908" rtl="0" eaLnBrk="1" latinLnBrk="0" hangingPunct="1">
        <a:defRPr sz="1350" kern="1200">
          <a:solidFill>
            <a:schemeClr val="tx1"/>
          </a:solidFill>
          <a:latin typeface="+mn-lt"/>
          <a:ea typeface="+mn-ea"/>
          <a:cs typeface="+mn-cs"/>
        </a:defRPr>
      </a:lvl6pPr>
      <a:lvl7pPr marL="2057448" algn="l" defTabSz="342908" rtl="0" eaLnBrk="1" latinLnBrk="0" hangingPunct="1">
        <a:defRPr sz="1350" kern="1200">
          <a:solidFill>
            <a:schemeClr val="tx1"/>
          </a:solidFill>
          <a:latin typeface="+mn-lt"/>
          <a:ea typeface="+mn-ea"/>
          <a:cs typeface="+mn-cs"/>
        </a:defRPr>
      </a:lvl7pPr>
      <a:lvl8pPr marL="2400356" algn="l" defTabSz="342908" rtl="0" eaLnBrk="1" latinLnBrk="0" hangingPunct="1">
        <a:defRPr sz="1350" kern="1200">
          <a:solidFill>
            <a:schemeClr val="tx1"/>
          </a:solidFill>
          <a:latin typeface="+mn-lt"/>
          <a:ea typeface="+mn-ea"/>
          <a:cs typeface="+mn-cs"/>
        </a:defRPr>
      </a:lvl8pPr>
      <a:lvl9pPr marL="2743264" algn="l" defTabSz="342908"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2C3D1"/>
        </a:solidFill>
        <a:effectLst/>
      </p:bgPr>
    </p:bg>
    <p:spTree>
      <p:nvGrpSpPr>
        <p:cNvPr id="1" name=""/>
        <p:cNvGrpSpPr/>
        <p:nvPr/>
      </p:nvGrpSpPr>
      <p:grpSpPr>
        <a:xfrm>
          <a:off x="0" y="0"/>
          <a:ext cx="0" cy="0"/>
          <a:chOff x="0" y="0"/>
          <a:chExt cx="0" cy="0"/>
        </a:xfrm>
      </p:grpSpPr>
      <p:grpSp>
        <p:nvGrpSpPr>
          <p:cNvPr id="3074" name="Group 5">
            <a:extLst>
              <a:ext uri="{FF2B5EF4-FFF2-40B4-BE49-F238E27FC236}">
                <a16:creationId xmlns:a16="http://schemas.microsoft.com/office/drawing/2014/main" id="{65A28CE9-3F53-4C29-A2E3-32E1DA41786A}"/>
              </a:ext>
            </a:extLst>
          </p:cNvPr>
          <p:cNvGrpSpPr>
            <a:grpSpLocks/>
          </p:cNvGrpSpPr>
          <p:nvPr userDrawn="1"/>
        </p:nvGrpSpPr>
        <p:grpSpPr bwMode="auto">
          <a:xfrm>
            <a:off x="0" y="0"/>
            <a:ext cx="37490400" cy="24755475"/>
            <a:chOff x="0" y="0"/>
            <a:chExt cx="37490400" cy="24755475"/>
          </a:xfrm>
        </p:grpSpPr>
        <p:sp>
          <p:nvSpPr>
            <p:cNvPr id="6" name="Rectangle 6">
              <a:extLst>
                <a:ext uri="{FF2B5EF4-FFF2-40B4-BE49-F238E27FC236}">
                  <a16:creationId xmlns:a16="http://schemas.microsoft.com/office/drawing/2014/main" id="{52A66BFD-9B38-4E1E-8F14-33FABD697AB8}"/>
                </a:ext>
              </a:extLst>
            </p:cNvPr>
            <p:cNvSpPr>
              <a:spLocks noChangeArrowheads="1"/>
            </p:cNvSpPr>
            <p:nvPr userDrawn="1"/>
          </p:nvSpPr>
          <p:spPr bwMode="auto">
            <a:xfrm>
              <a:off x="0" y="0"/>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8" name="Rectangle 7">
              <a:extLst>
                <a:ext uri="{FF2B5EF4-FFF2-40B4-BE49-F238E27FC236}">
                  <a16:creationId xmlns:a16="http://schemas.microsoft.com/office/drawing/2014/main" id="{A8ADBBE0-E6FD-4FB0-8738-03413499A2FD}"/>
                </a:ext>
              </a:extLst>
            </p:cNvPr>
            <p:cNvSpPr>
              <a:spLocks noChangeArrowheads="1"/>
            </p:cNvSpPr>
            <p:nvPr userDrawn="1"/>
          </p:nvSpPr>
          <p:spPr bwMode="auto">
            <a:xfrm>
              <a:off x="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9" name="Rectangle 23">
              <a:extLst>
                <a:ext uri="{FF2B5EF4-FFF2-40B4-BE49-F238E27FC236}">
                  <a16:creationId xmlns:a16="http://schemas.microsoft.com/office/drawing/2014/main" id="{9A1A6B9B-0ACD-47CE-B4BE-FF6AEA82002C}"/>
                </a:ext>
              </a:extLst>
            </p:cNvPr>
            <p:cNvSpPr>
              <a:spLocks noChangeArrowheads="1"/>
            </p:cNvSpPr>
            <p:nvPr userDrawn="1"/>
          </p:nvSpPr>
          <p:spPr bwMode="auto">
            <a:xfrm>
              <a:off x="3680460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33" name="Rectangle 20">
              <a:extLst>
                <a:ext uri="{FF2B5EF4-FFF2-40B4-BE49-F238E27FC236}">
                  <a16:creationId xmlns:a16="http://schemas.microsoft.com/office/drawing/2014/main" id="{3948A35B-8E6A-4678-BD63-1FF08E9AA7C2}"/>
                </a:ext>
              </a:extLst>
            </p:cNvPr>
            <p:cNvSpPr>
              <a:spLocks noChangeArrowheads="1"/>
            </p:cNvSpPr>
            <p:nvPr userDrawn="1"/>
          </p:nvSpPr>
          <p:spPr bwMode="auto">
            <a:xfrm>
              <a:off x="0"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grpSp>
      <p:sp>
        <p:nvSpPr>
          <p:cNvPr id="1027" name="Rectangle 21">
            <a:extLst>
              <a:ext uri="{FF2B5EF4-FFF2-40B4-BE49-F238E27FC236}">
                <a16:creationId xmlns:a16="http://schemas.microsoft.com/office/drawing/2014/main" id="{0F612476-FD2E-4BC0-BE5B-A37EFEC8A62C}"/>
              </a:ext>
            </a:extLst>
          </p:cNvPr>
          <p:cNvSpPr>
            <a:spLocks noChangeArrowheads="1"/>
          </p:cNvSpPr>
          <p:nvPr userDrawn="1"/>
        </p:nvSpPr>
        <p:spPr bwMode="auto">
          <a:xfrm>
            <a:off x="14288"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2" name="Rectangle 36">
            <a:extLst>
              <a:ext uri="{FF2B5EF4-FFF2-40B4-BE49-F238E27FC236}">
                <a16:creationId xmlns:a16="http://schemas.microsoft.com/office/drawing/2014/main" id="{9CAF8419-D2B2-4011-9943-A77FB370B983}"/>
              </a:ext>
            </a:extLst>
          </p:cNvPr>
          <p:cNvSpPr>
            <a:spLocks noChangeArrowheads="1"/>
          </p:cNvSpPr>
          <p:nvPr userDrawn="1"/>
        </p:nvSpPr>
        <p:spPr bwMode="auto">
          <a:xfrm>
            <a:off x="685800" y="685800"/>
            <a:ext cx="36118800" cy="291465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3" name="Rectangle 9">
            <a:extLst>
              <a:ext uri="{FF2B5EF4-FFF2-40B4-BE49-F238E27FC236}">
                <a16:creationId xmlns:a16="http://schemas.microsoft.com/office/drawing/2014/main" id="{E553EC5B-1A70-427D-B722-81B5A9E016E9}"/>
              </a:ext>
            </a:extLst>
          </p:cNvPr>
          <p:cNvSpPr>
            <a:spLocks noChangeArrowheads="1"/>
          </p:cNvSpPr>
          <p:nvPr userDrawn="1"/>
        </p:nvSpPr>
        <p:spPr bwMode="auto">
          <a:xfrm>
            <a:off x="685800" y="3600450"/>
            <a:ext cx="36118800" cy="133350"/>
          </a:xfrm>
          <a:prstGeom prst="rect">
            <a:avLst/>
          </a:prstGeom>
          <a:solidFill>
            <a:srgbClr val="003767"/>
          </a:solidFill>
          <a:ln>
            <a:noFill/>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4" name="Rectangle 33">
            <a:extLst>
              <a:ext uri="{FF2B5EF4-FFF2-40B4-BE49-F238E27FC236}">
                <a16:creationId xmlns:a16="http://schemas.microsoft.com/office/drawing/2014/main" id="{C14403AB-A719-4418-A58B-603A8FD04DF2}"/>
              </a:ext>
            </a:extLst>
          </p:cNvPr>
          <p:cNvSpPr>
            <a:spLocks noChangeArrowheads="1"/>
          </p:cNvSpPr>
          <p:nvPr userDrawn="1"/>
        </p:nvSpPr>
        <p:spPr bwMode="auto">
          <a:xfrm>
            <a:off x="1169988" y="4062413"/>
            <a:ext cx="8213725"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5" name="Rectangle 32">
            <a:extLst>
              <a:ext uri="{FF2B5EF4-FFF2-40B4-BE49-F238E27FC236}">
                <a16:creationId xmlns:a16="http://schemas.microsoft.com/office/drawing/2014/main" id="{136293D0-CD2F-4CA7-BB2F-3F0E3335618D}"/>
              </a:ext>
            </a:extLst>
          </p:cNvPr>
          <p:cNvSpPr>
            <a:spLocks noChangeArrowheads="1"/>
          </p:cNvSpPr>
          <p:nvPr userDrawn="1"/>
        </p:nvSpPr>
        <p:spPr bwMode="auto">
          <a:xfrm>
            <a:off x="10007600" y="4062413"/>
            <a:ext cx="17524413"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1035" name="Rectangle 35">
            <a:extLst>
              <a:ext uri="{FF2B5EF4-FFF2-40B4-BE49-F238E27FC236}">
                <a16:creationId xmlns:a16="http://schemas.microsoft.com/office/drawing/2014/main" id="{2D96B433-2790-4087-B986-7E71326DCF08}"/>
              </a:ext>
            </a:extLst>
          </p:cNvPr>
          <p:cNvSpPr>
            <a:spLocks noChangeArrowheads="1"/>
          </p:cNvSpPr>
          <p:nvPr userDrawn="1"/>
        </p:nvSpPr>
        <p:spPr bwMode="auto">
          <a:xfrm>
            <a:off x="28105100" y="4062413"/>
            <a:ext cx="8215313"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Tree>
  </p:cSld>
  <p:clrMap bg1="lt1" tx1="dk1" bg2="lt2" tx2="dk2" accent1="accent1" accent2="accent2" accent3="accent3" accent4="accent4" accent5="accent5" accent6="accent6" hlink="hlink" folHlink="folHlink"/>
  <p:sldLayoutIdLst>
    <p:sldLayoutId id="2147483694" r:id="rId1"/>
  </p:sldLayoutIdLst>
  <p:txStyles>
    <p:titleStyle>
      <a:lvl1pPr algn="ctr" rtl="0" eaLnBrk="0" fontAlgn="base" hangingPunct="0">
        <a:spcBef>
          <a:spcPct val="0"/>
        </a:spcBef>
        <a:spcAft>
          <a:spcPct val="0"/>
        </a:spcAft>
        <a:defRPr sz="6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5pPr>
      <a:lvl6pPr marL="342908" algn="ctr" rtl="0" fontAlgn="base">
        <a:spcBef>
          <a:spcPct val="0"/>
        </a:spcBef>
        <a:spcAft>
          <a:spcPct val="0"/>
        </a:spcAft>
        <a:defRPr sz="6451">
          <a:solidFill>
            <a:schemeClr val="tx2"/>
          </a:solidFill>
          <a:latin typeface="Arial Black" charset="0"/>
          <a:ea typeface="ＭＳ Ｐゴシック" charset="0"/>
        </a:defRPr>
      </a:lvl6pPr>
      <a:lvl7pPr marL="685816" algn="ctr" rtl="0" fontAlgn="base">
        <a:spcBef>
          <a:spcPct val="0"/>
        </a:spcBef>
        <a:spcAft>
          <a:spcPct val="0"/>
        </a:spcAft>
        <a:defRPr sz="6451">
          <a:solidFill>
            <a:schemeClr val="tx2"/>
          </a:solidFill>
          <a:latin typeface="Arial Black" charset="0"/>
          <a:ea typeface="ＭＳ Ｐゴシック" charset="0"/>
        </a:defRPr>
      </a:lvl7pPr>
      <a:lvl8pPr marL="1028724" algn="ctr" rtl="0" fontAlgn="base">
        <a:spcBef>
          <a:spcPct val="0"/>
        </a:spcBef>
        <a:spcAft>
          <a:spcPct val="0"/>
        </a:spcAft>
        <a:defRPr sz="6451">
          <a:solidFill>
            <a:schemeClr val="tx2"/>
          </a:solidFill>
          <a:latin typeface="Arial Black" charset="0"/>
          <a:ea typeface="ＭＳ Ｐゴシック" charset="0"/>
        </a:defRPr>
      </a:lvl8pPr>
      <a:lvl9pPr marL="1371632" algn="ctr" rtl="0" fontAlgn="base">
        <a:spcBef>
          <a:spcPct val="0"/>
        </a:spcBef>
        <a:spcAft>
          <a:spcPct val="0"/>
        </a:spcAft>
        <a:defRPr sz="6451">
          <a:solidFill>
            <a:schemeClr val="tx2"/>
          </a:solidFill>
          <a:latin typeface="Arial Black" charset="0"/>
          <a:ea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54038" indent="-211138"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885994" indent="-171454" algn="l" rtl="0" fontAlgn="base">
        <a:spcBef>
          <a:spcPct val="20000"/>
        </a:spcBef>
        <a:spcAft>
          <a:spcPct val="0"/>
        </a:spcAft>
        <a:buChar char="»"/>
        <a:defRPr sz="1425">
          <a:solidFill>
            <a:schemeClr val="tx1"/>
          </a:solidFill>
          <a:latin typeface="+mn-lt"/>
          <a:ea typeface="+mn-ea"/>
        </a:defRPr>
      </a:lvl6pPr>
      <a:lvl7pPr marL="2228902" indent="-171454" algn="l" rtl="0" fontAlgn="base">
        <a:spcBef>
          <a:spcPct val="20000"/>
        </a:spcBef>
        <a:spcAft>
          <a:spcPct val="0"/>
        </a:spcAft>
        <a:buChar char="»"/>
        <a:defRPr sz="1425">
          <a:solidFill>
            <a:schemeClr val="tx1"/>
          </a:solidFill>
          <a:latin typeface="+mn-lt"/>
          <a:ea typeface="+mn-ea"/>
        </a:defRPr>
      </a:lvl7pPr>
      <a:lvl8pPr marL="2571810" indent="-171454" algn="l" rtl="0" fontAlgn="base">
        <a:spcBef>
          <a:spcPct val="20000"/>
        </a:spcBef>
        <a:spcAft>
          <a:spcPct val="0"/>
        </a:spcAft>
        <a:buChar char="»"/>
        <a:defRPr sz="1425">
          <a:solidFill>
            <a:schemeClr val="tx1"/>
          </a:solidFill>
          <a:latin typeface="+mn-lt"/>
          <a:ea typeface="+mn-ea"/>
        </a:defRPr>
      </a:lvl8pPr>
      <a:lvl9pPr marL="2914718" indent="-171454" algn="l" rtl="0" fontAlgn="base">
        <a:spcBef>
          <a:spcPct val="20000"/>
        </a:spcBef>
        <a:spcAft>
          <a:spcPct val="0"/>
        </a:spcAft>
        <a:buChar char="»"/>
        <a:defRPr sz="1425">
          <a:solidFill>
            <a:schemeClr val="tx1"/>
          </a:solidFill>
          <a:latin typeface="+mn-lt"/>
          <a:ea typeface="+mn-ea"/>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6" algn="l" defTabSz="342908" rtl="0" eaLnBrk="1" latinLnBrk="0" hangingPunct="1">
        <a:defRPr sz="1350" kern="1200">
          <a:solidFill>
            <a:schemeClr val="tx1"/>
          </a:solidFill>
          <a:latin typeface="+mn-lt"/>
          <a:ea typeface="+mn-ea"/>
          <a:cs typeface="+mn-cs"/>
        </a:defRPr>
      </a:lvl3pPr>
      <a:lvl4pPr marL="1028724" algn="l" defTabSz="342908" rtl="0" eaLnBrk="1" latinLnBrk="0" hangingPunct="1">
        <a:defRPr sz="1350" kern="1200">
          <a:solidFill>
            <a:schemeClr val="tx1"/>
          </a:solidFill>
          <a:latin typeface="+mn-lt"/>
          <a:ea typeface="+mn-ea"/>
          <a:cs typeface="+mn-cs"/>
        </a:defRPr>
      </a:lvl4pPr>
      <a:lvl5pPr marL="1371632" algn="l" defTabSz="342908" rtl="0" eaLnBrk="1" latinLnBrk="0" hangingPunct="1">
        <a:defRPr sz="1350" kern="1200">
          <a:solidFill>
            <a:schemeClr val="tx1"/>
          </a:solidFill>
          <a:latin typeface="+mn-lt"/>
          <a:ea typeface="+mn-ea"/>
          <a:cs typeface="+mn-cs"/>
        </a:defRPr>
      </a:lvl5pPr>
      <a:lvl6pPr marL="1714540" algn="l" defTabSz="342908" rtl="0" eaLnBrk="1" latinLnBrk="0" hangingPunct="1">
        <a:defRPr sz="1350" kern="1200">
          <a:solidFill>
            <a:schemeClr val="tx1"/>
          </a:solidFill>
          <a:latin typeface="+mn-lt"/>
          <a:ea typeface="+mn-ea"/>
          <a:cs typeface="+mn-cs"/>
        </a:defRPr>
      </a:lvl6pPr>
      <a:lvl7pPr marL="2057448" algn="l" defTabSz="342908" rtl="0" eaLnBrk="1" latinLnBrk="0" hangingPunct="1">
        <a:defRPr sz="1350" kern="1200">
          <a:solidFill>
            <a:schemeClr val="tx1"/>
          </a:solidFill>
          <a:latin typeface="+mn-lt"/>
          <a:ea typeface="+mn-ea"/>
          <a:cs typeface="+mn-cs"/>
        </a:defRPr>
      </a:lvl7pPr>
      <a:lvl8pPr marL="2400356" algn="l" defTabSz="342908" rtl="0" eaLnBrk="1" latinLnBrk="0" hangingPunct="1">
        <a:defRPr sz="1350" kern="1200">
          <a:solidFill>
            <a:schemeClr val="tx1"/>
          </a:solidFill>
          <a:latin typeface="+mn-lt"/>
          <a:ea typeface="+mn-ea"/>
          <a:cs typeface="+mn-cs"/>
        </a:defRPr>
      </a:lvl8pPr>
      <a:lvl9pPr marL="2743264" algn="l" defTabSz="342908"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2C3D1"/>
        </a:solidFill>
        <a:effectLst/>
      </p:bgPr>
    </p:bg>
    <p:spTree>
      <p:nvGrpSpPr>
        <p:cNvPr id="1" name=""/>
        <p:cNvGrpSpPr/>
        <p:nvPr/>
      </p:nvGrpSpPr>
      <p:grpSpPr>
        <a:xfrm>
          <a:off x="0" y="0"/>
          <a:ext cx="0" cy="0"/>
          <a:chOff x="0" y="0"/>
          <a:chExt cx="0" cy="0"/>
        </a:xfrm>
      </p:grpSpPr>
      <p:grpSp>
        <p:nvGrpSpPr>
          <p:cNvPr id="4098" name="Group 5">
            <a:extLst>
              <a:ext uri="{FF2B5EF4-FFF2-40B4-BE49-F238E27FC236}">
                <a16:creationId xmlns:a16="http://schemas.microsoft.com/office/drawing/2014/main" id="{8DA7BE78-F53A-43FD-97A5-B7B5770C03D7}"/>
              </a:ext>
            </a:extLst>
          </p:cNvPr>
          <p:cNvGrpSpPr>
            <a:grpSpLocks/>
          </p:cNvGrpSpPr>
          <p:nvPr userDrawn="1"/>
        </p:nvGrpSpPr>
        <p:grpSpPr bwMode="auto">
          <a:xfrm>
            <a:off x="0" y="0"/>
            <a:ext cx="37490400" cy="24755475"/>
            <a:chOff x="0" y="0"/>
            <a:chExt cx="37490400" cy="24755475"/>
          </a:xfrm>
        </p:grpSpPr>
        <p:sp>
          <p:nvSpPr>
            <p:cNvPr id="6" name="Rectangle 6">
              <a:extLst>
                <a:ext uri="{FF2B5EF4-FFF2-40B4-BE49-F238E27FC236}">
                  <a16:creationId xmlns:a16="http://schemas.microsoft.com/office/drawing/2014/main" id="{333567BB-52DD-4018-8CC1-AFBCB2191EBD}"/>
                </a:ext>
              </a:extLst>
            </p:cNvPr>
            <p:cNvSpPr>
              <a:spLocks noChangeArrowheads="1"/>
            </p:cNvSpPr>
            <p:nvPr userDrawn="1"/>
          </p:nvSpPr>
          <p:spPr bwMode="auto">
            <a:xfrm>
              <a:off x="0" y="0"/>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8" name="Rectangle 7">
              <a:extLst>
                <a:ext uri="{FF2B5EF4-FFF2-40B4-BE49-F238E27FC236}">
                  <a16:creationId xmlns:a16="http://schemas.microsoft.com/office/drawing/2014/main" id="{3BA72058-2677-4052-9C5E-B4A258C9FE4E}"/>
                </a:ext>
              </a:extLst>
            </p:cNvPr>
            <p:cNvSpPr>
              <a:spLocks noChangeArrowheads="1"/>
            </p:cNvSpPr>
            <p:nvPr userDrawn="1"/>
          </p:nvSpPr>
          <p:spPr bwMode="auto">
            <a:xfrm>
              <a:off x="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29" name="Rectangle 23">
              <a:extLst>
                <a:ext uri="{FF2B5EF4-FFF2-40B4-BE49-F238E27FC236}">
                  <a16:creationId xmlns:a16="http://schemas.microsoft.com/office/drawing/2014/main" id="{06C69123-E4E2-4D2B-BBBC-70C2EC454CF2}"/>
                </a:ext>
              </a:extLst>
            </p:cNvPr>
            <p:cNvSpPr>
              <a:spLocks noChangeArrowheads="1"/>
            </p:cNvSpPr>
            <p:nvPr userDrawn="1"/>
          </p:nvSpPr>
          <p:spPr bwMode="auto">
            <a:xfrm>
              <a:off x="36804600" y="0"/>
              <a:ext cx="685800" cy="24688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1033" name="Rectangle 20">
              <a:extLst>
                <a:ext uri="{FF2B5EF4-FFF2-40B4-BE49-F238E27FC236}">
                  <a16:creationId xmlns:a16="http://schemas.microsoft.com/office/drawing/2014/main" id="{F0AF7D97-D9E9-4835-B288-D3CCB974AB8B}"/>
                </a:ext>
              </a:extLst>
            </p:cNvPr>
            <p:cNvSpPr>
              <a:spLocks noChangeArrowheads="1"/>
            </p:cNvSpPr>
            <p:nvPr userDrawn="1"/>
          </p:nvSpPr>
          <p:spPr bwMode="auto">
            <a:xfrm>
              <a:off x="0"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grpSp>
      <p:sp>
        <p:nvSpPr>
          <p:cNvPr id="1027" name="Rectangle 21">
            <a:extLst>
              <a:ext uri="{FF2B5EF4-FFF2-40B4-BE49-F238E27FC236}">
                <a16:creationId xmlns:a16="http://schemas.microsoft.com/office/drawing/2014/main" id="{2868E6E4-FCC3-4E02-A30B-33500F165B63}"/>
              </a:ext>
            </a:extLst>
          </p:cNvPr>
          <p:cNvSpPr>
            <a:spLocks noChangeArrowheads="1"/>
          </p:cNvSpPr>
          <p:nvPr userDrawn="1"/>
        </p:nvSpPr>
        <p:spPr bwMode="auto">
          <a:xfrm>
            <a:off x="14288" y="24069675"/>
            <a:ext cx="37490400" cy="685800"/>
          </a:xfrm>
          <a:prstGeom prst="rect">
            <a:avLst/>
          </a:prstGeom>
          <a:solidFill>
            <a:srgbClr val="FFFFFF"/>
          </a:solidFill>
          <a:ln>
            <a:noFill/>
          </a:ln>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altLang="en-US" sz="2900"/>
          </a:p>
        </p:txBody>
      </p:sp>
      <p:sp>
        <p:nvSpPr>
          <p:cNvPr id="2" name="Rectangle 36">
            <a:extLst>
              <a:ext uri="{FF2B5EF4-FFF2-40B4-BE49-F238E27FC236}">
                <a16:creationId xmlns:a16="http://schemas.microsoft.com/office/drawing/2014/main" id="{C511A72C-7B86-4E6D-8E6D-52634BCE7A1A}"/>
              </a:ext>
            </a:extLst>
          </p:cNvPr>
          <p:cNvSpPr>
            <a:spLocks noChangeArrowheads="1"/>
          </p:cNvSpPr>
          <p:nvPr userDrawn="1"/>
        </p:nvSpPr>
        <p:spPr bwMode="auto">
          <a:xfrm>
            <a:off x="685800" y="685800"/>
            <a:ext cx="36118800" cy="2914650"/>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3" name="Rectangle 9">
            <a:extLst>
              <a:ext uri="{FF2B5EF4-FFF2-40B4-BE49-F238E27FC236}">
                <a16:creationId xmlns:a16="http://schemas.microsoft.com/office/drawing/2014/main" id="{04063A03-401B-4B8E-AF9B-5DDF6F8E899D}"/>
              </a:ext>
            </a:extLst>
          </p:cNvPr>
          <p:cNvSpPr>
            <a:spLocks noChangeArrowheads="1"/>
          </p:cNvSpPr>
          <p:nvPr userDrawn="1"/>
        </p:nvSpPr>
        <p:spPr bwMode="auto">
          <a:xfrm>
            <a:off x="685800" y="3600450"/>
            <a:ext cx="36118800" cy="133350"/>
          </a:xfrm>
          <a:prstGeom prst="rect">
            <a:avLst/>
          </a:prstGeom>
          <a:solidFill>
            <a:srgbClr val="003767"/>
          </a:solidFill>
          <a:ln>
            <a:noFill/>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4" name="Rectangle 33">
            <a:extLst>
              <a:ext uri="{FF2B5EF4-FFF2-40B4-BE49-F238E27FC236}">
                <a16:creationId xmlns:a16="http://schemas.microsoft.com/office/drawing/2014/main" id="{197702E5-AC5D-49CB-B20D-88CE65C905B3}"/>
              </a:ext>
            </a:extLst>
          </p:cNvPr>
          <p:cNvSpPr>
            <a:spLocks noChangeArrowheads="1"/>
          </p:cNvSpPr>
          <p:nvPr userDrawn="1"/>
        </p:nvSpPr>
        <p:spPr bwMode="auto">
          <a:xfrm>
            <a:off x="1169988" y="4062413"/>
            <a:ext cx="8213725"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
        <p:nvSpPr>
          <p:cNvPr id="5" name="Rectangle 32">
            <a:extLst>
              <a:ext uri="{FF2B5EF4-FFF2-40B4-BE49-F238E27FC236}">
                <a16:creationId xmlns:a16="http://schemas.microsoft.com/office/drawing/2014/main" id="{E8227DDF-3819-4CBA-812E-17AACB1922E3}"/>
              </a:ext>
            </a:extLst>
          </p:cNvPr>
          <p:cNvSpPr>
            <a:spLocks noChangeArrowheads="1"/>
          </p:cNvSpPr>
          <p:nvPr userDrawn="1"/>
        </p:nvSpPr>
        <p:spPr bwMode="auto">
          <a:xfrm>
            <a:off x="10007600" y="4062413"/>
            <a:ext cx="26312813" cy="19559587"/>
          </a:xfrm>
          <a:prstGeom prst="rect">
            <a:avLst/>
          </a:prstGeom>
          <a:solidFill>
            <a:schemeClr val="accent1"/>
          </a:solidFill>
          <a:ln w="9525">
            <a:solidFill>
              <a:srgbClr val="003767"/>
            </a:solidFill>
            <a:miter lim="800000"/>
            <a:headEnd/>
            <a:tailEnd/>
          </a:ln>
        </p:spPr>
        <p:txBody>
          <a:bodyPr wrap="none" anchor="ctr"/>
          <a:lstStyle>
            <a:lvl1pPr>
              <a:defRPr sz="2900">
                <a:solidFill>
                  <a:schemeClr val="tx1"/>
                </a:solidFill>
                <a:latin typeface="Arial Narrow" panose="020B0606020202030204" pitchFamily="34" charset="0"/>
                <a:ea typeface="MS PGothic" panose="020B0600070205080204" pitchFamily="34" charset="-128"/>
              </a:defRPr>
            </a:lvl1pPr>
            <a:lvl2pPr marL="742950" indent="-285750">
              <a:defRPr sz="2900">
                <a:solidFill>
                  <a:schemeClr val="tx1"/>
                </a:solidFill>
                <a:latin typeface="Arial Narrow" panose="020B0606020202030204" pitchFamily="34" charset="0"/>
                <a:ea typeface="MS PGothic" panose="020B0600070205080204" pitchFamily="34" charset="-128"/>
              </a:defRPr>
            </a:lvl2pPr>
            <a:lvl3pPr marL="1143000" indent="-228600">
              <a:defRPr sz="2900">
                <a:solidFill>
                  <a:schemeClr val="tx1"/>
                </a:solidFill>
                <a:latin typeface="Arial Narrow" panose="020B0606020202030204" pitchFamily="34" charset="0"/>
                <a:ea typeface="MS PGothic" panose="020B0600070205080204" pitchFamily="34" charset="-128"/>
              </a:defRPr>
            </a:lvl3pPr>
            <a:lvl4pPr marL="1600200" indent="-228600">
              <a:defRPr sz="2900">
                <a:solidFill>
                  <a:schemeClr val="tx1"/>
                </a:solidFill>
                <a:latin typeface="Arial Narrow" panose="020B0606020202030204" pitchFamily="34" charset="0"/>
                <a:ea typeface="MS PGothic" panose="020B0600070205080204" pitchFamily="34" charset="-128"/>
              </a:defRPr>
            </a:lvl4pPr>
            <a:lvl5pPr marL="2057400" indent="-228600">
              <a:defRPr sz="29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ea typeface="MS PGothic" panose="020B0600070205080204" pitchFamily="34" charset="-128"/>
              </a:defRPr>
            </a:lvl9pPr>
          </a:lstStyle>
          <a:p>
            <a:pPr eaLnBrk="1" hangingPunct="1">
              <a:defRPr/>
            </a:pPr>
            <a:endParaRPr lang="en-US" sz="2175"/>
          </a:p>
        </p:txBody>
      </p:sp>
    </p:spTree>
  </p:cSld>
  <p:clrMap bg1="lt1" tx1="dk1" bg2="lt2" tx2="dk2" accent1="accent1" accent2="accent2" accent3="accent3" accent4="accent4" accent5="accent5" accent6="accent6" hlink="hlink" folHlink="folHlink"/>
  <p:sldLayoutIdLst>
    <p:sldLayoutId id="2147483695" r:id="rId1"/>
  </p:sldLayoutIdLst>
  <p:txStyles>
    <p:titleStyle>
      <a:lvl1pPr algn="ctr" rtl="0" eaLnBrk="0" fontAlgn="base" hangingPunct="0">
        <a:spcBef>
          <a:spcPct val="0"/>
        </a:spcBef>
        <a:spcAft>
          <a:spcPct val="0"/>
        </a:spcAft>
        <a:defRPr sz="6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2pPr>
      <a:lvl3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3pPr>
      <a:lvl4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4pPr>
      <a:lvl5pPr algn="ctr" rtl="0" eaLnBrk="0" fontAlgn="base" hangingPunct="0">
        <a:spcBef>
          <a:spcPct val="0"/>
        </a:spcBef>
        <a:spcAft>
          <a:spcPct val="0"/>
        </a:spcAft>
        <a:defRPr sz="6400">
          <a:solidFill>
            <a:schemeClr val="tx2"/>
          </a:solidFill>
          <a:latin typeface="Arial Black" charset="0"/>
          <a:ea typeface="MS PGothic" panose="020B0600070205080204" pitchFamily="34" charset="-128"/>
          <a:cs typeface="ＭＳ Ｐゴシック" charset="0"/>
        </a:defRPr>
      </a:lvl5pPr>
      <a:lvl6pPr marL="342908" algn="ctr" rtl="0" fontAlgn="base">
        <a:spcBef>
          <a:spcPct val="0"/>
        </a:spcBef>
        <a:spcAft>
          <a:spcPct val="0"/>
        </a:spcAft>
        <a:defRPr sz="6451">
          <a:solidFill>
            <a:schemeClr val="tx2"/>
          </a:solidFill>
          <a:latin typeface="Arial Black" charset="0"/>
          <a:ea typeface="ＭＳ Ｐゴシック" charset="0"/>
        </a:defRPr>
      </a:lvl6pPr>
      <a:lvl7pPr marL="685816" algn="ctr" rtl="0" fontAlgn="base">
        <a:spcBef>
          <a:spcPct val="0"/>
        </a:spcBef>
        <a:spcAft>
          <a:spcPct val="0"/>
        </a:spcAft>
        <a:defRPr sz="6451">
          <a:solidFill>
            <a:schemeClr val="tx2"/>
          </a:solidFill>
          <a:latin typeface="Arial Black" charset="0"/>
          <a:ea typeface="ＭＳ Ｐゴシック" charset="0"/>
        </a:defRPr>
      </a:lvl7pPr>
      <a:lvl8pPr marL="1028724" algn="ctr" rtl="0" fontAlgn="base">
        <a:spcBef>
          <a:spcPct val="0"/>
        </a:spcBef>
        <a:spcAft>
          <a:spcPct val="0"/>
        </a:spcAft>
        <a:defRPr sz="6451">
          <a:solidFill>
            <a:schemeClr val="tx2"/>
          </a:solidFill>
          <a:latin typeface="Arial Black" charset="0"/>
          <a:ea typeface="ＭＳ Ｐゴシック" charset="0"/>
        </a:defRPr>
      </a:lvl8pPr>
      <a:lvl9pPr marL="1371632" algn="ctr" rtl="0" fontAlgn="base">
        <a:spcBef>
          <a:spcPct val="0"/>
        </a:spcBef>
        <a:spcAft>
          <a:spcPct val="0"/>
        </a:spcAft>
        <a:defRPr sz="6451">
          <a:solidFill>
            <a:schemeClr val="tx2"/>
          </a:solidFill>
          <a:latin typeface="Arial Black" charset="0"/>
          <a:ea typeface="ＭＳ Ｐゴシック" charset="0"/>
        </a:defRPr>
      </a:lvl9pPr>
    </p:titleStyle>
    <p:bodyStyle>
      <a:lvl1pPr marL="257175" indent="-257175" algn="l" rtl="0" eaLnBrk="0" fontAlgn="base" hangingPunct="0">
        <a:spcBef>
          <a:spcPct val="20000"/>
        </a:spcBef>
        <a:spcAft>
          <a:spcPct val="0"/>
        </a:spcAft>
        <a:buChar char="•"/>
        <a:defRPr sz="2100">
          <a:solidFill>
            <a:schemeClr val="tx1"/>
          </a:solidFill>
          <a:latin typeface="+mn-lt"/>
          <a:ea typeface="MS PGothic" panose="020B0600070205080204" pitchFamily="34" charset="-128"/>
          <a:cs typeface="ＭＳ Ｐゴシック" charset="0"/>
        </a:defRPr>
      </a:lvl1pPr>
      <a:lvl2pPr marL="554038" indent="-211138" algn="l" rtl="0" eaLnBrk="0" fontAlgn="base" hangingPunct="0">
        <a:spcBef>
          <a:spcPct val="20000"/>
        </a:spcBef>
        <a:spcAft>
          <a:spcPct val="0"/>
        </a:spcAft>
        <a:buChar char="–"/>
        <a:defRPr sz="2100">
          <a:solidFill>
            <a:schemeClr val="tx1"/>
          </a:solidFill>
          <a:latin typeface="+mn-lt"/>
          <a:ea typeface="MS PGothic" panose="020B0600070205080204" pitchFamily="34" charset="-128"/>
        </a:defRPr>
      </a:lvl2pPr>
      <a:lvl3pPr marL="857250" indent="-171450" algn="l" rtl="0" eaLnBrk="0" fontAlgn="base" hangingPunct="0">
        <a:spcBef>
          <a:spcPct val="20000"/>
        </a:spcBef>
        <a:spcAft>
          <a:spcPct val="0"/>
        </a:spcAft>
        <a:buChar char="•"/>
        <a:defRPr>
          <a:solidFill>
            <a:schemeClr val="tx1"/>
          </a:solidFill>
          <a:latin typeface="+mn-lt"/>
          <a:ea typeface="MS PGothic" panose="020B0600070205080204" pitchFamily="34" charset="-128"/>
        </a:defRPr>
      </a:lvl3pPr>
      <a:lvl4pPr marL="12001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4pPr>
      <a:lvl5pPr marL="1543050" indent="-171450" algn="l" rtl="0" eaLnBrk="0" fontAlgn="base" hangingPunct="0">
        <a:spcBef>
          <a:spcPct val="20000"/>
        </a:spcBef>
        <a:spcAft>
          <a:spcPct val="0"/>
        </a:spcAft>
        <a:buChar char="»"/>
        <a:defRPr sz="1400">
          <a:solidFill>
            <a:schemeClr val="tx1"/>
          </a:solidFill>
          <a:latin typeface="+mn-lt"/>
          <a:ea typeface="MS PGothic" panose="020B0600070205080204" pitchFamily="34" charset="-128"/>
        </a:defRPr>
      </a:lvl5pPr>
      <a:lvl6pPr marL="1885994" indent="-171454" algn="l" rtl="0" fontAlgn="base">
        <a:spcBef>
          <a:spcPct val="20000"/>
        </a:spcBef>
        <a:spcAft>
          <a:spcPct val="0"/>
        </a:spcAft>
        <a:buChar char="»"/>
        <a:defRPr sz="1425">
          <a:solidFill>
            <a:schemeClr val="tx1"/>
          </a:solidFill>
          <a:latin typeface="+mn-lt"/>
          <a:ea typeface="+mn-ea"/>
        </a:defRPr>
      </a:lvl6pPr>
      <a:lvl7pPr marL="2228902" indent="-171454" algn="l" rtl="0" fontAlgn="base">
        <a:spcBef>
          <a:spcPct val="20000"/>
        </a:spcBef>
        <a:spcAft>
          <a:spcPct val="0"/>
        </a:spcAft>
        <a:buChar char="»"/>
        <a:defRPr sz="1425">
          <a:solidFill>
            <a:schemeClr val="tx1"/>
          </a:solidFill>
          <a:latin typeface="+mn-lt"/>
          <a:ea typeface="+mn-ea"/>
        </a:defRPr>
      </a:lvl7pPr>
      <a:lvl8pPr marL="2571810" indent="-171454" algn="l" rtl="0" fontAlgn="base">
        <a:spcBef>
          <a:spcPct val="20000"/>
        </a:spcBef>
        <a:spcAft>
          <a:spcPct val="0"/>
        </a:spcAft>
        <a:buChar char="»"/>
        <a:defRPr sz="1425">
          <a:solidFill>
            <a:schemeClr val="tx1"/>
          </a:solidFill>
          <a:latin typeface="+mn-lt"/>
          <a:ea typeface="+mn-ea"/>
        </a:defRPr>
      </a:lvl8pPr>
      <a:lvl9pPr marL="2914718" indent="-171454" algn="l" rtl="0" fontAlgn="base">
        <a:spcBef>
          <a:spcPct val="20000"/>
        </a:spcBef>
        <a:spcAft>
          <a:spcPct val="0"/>
        </a:spcAft>
        <a:buChar char="»"/>
        <a:defRPr sz="1425">
          <a:solidFill>
            <a:schemeClr val="tx1"/>
          </a:solidFill>
          <a:latin typeface="+mn-lt"/>
          <a:ea typeface="+mn-ea"/>
        </a:defRPr>
      </a:lvl9pPr>
    </p:bodyStyle>
    <p:otherStyle>
      <a:defPPr>
        <a:defRPr lang="en-US"/>
      </a:defPPr>
      <a:lvl1pPr marL="0" algn="l" defTabSz="342908" rtl="0" eaLnBrk="1" latinLnBrk="0" hangingPunct="1">
        <a:defRPr sz="1350" kern="1200">
          <a:solidFill>
            <a:schemeClr val="tx1"/>
          </a:solidFill>
          <a:latin typeface="+mn-lt"/>
          <a:ea typeface="+mn-ea"/>
          <a:cs typeface="+mn-cs"/>
        </a:defRPr>
      </a:lvl1pPr>
      <a:lvl2pPr marL="342908" algn="l" defTabSz="342908" rtl="0" eaLnBrk="1" latinLnBrk="0" hangingPunct="1">
        <a:defRPr sz="1350" kern="1200">
          <a:solidFill>
            <a:schemeClr val="tx1"/>
          </a:solidFill>
          <a:latin typeface="+mn-lt"/>
          <a:ea typeface="+mn-ea"/>
          <a:cs typeface="+mn-cs"/>
        </a:defRPr>
      </a:lvl2pPr>
      <a:lvl3pPr marL="685816" algn="l" defTabSz="342908" rtl="0" eaLnBrk="1" latinLnBrk="0" hangingPunct="1">
        <a:defRPr sz="1350" kern="1200">
          <a:solidFill>
            <a:schemeClr val="tx1"/>
          </a:solidFill>
          <a:latin typeface="+mn-lt"/>
          <a:ea typeface="+mn-ea"/>
          <a:cs typeface="+mn-cs"/>
        </a:defRPr>
      </a:lvl3pPr>
      <a:lvl4pPr marL="1028724" algn="l" defTabSz="342908" rtl="0" eaLnBrk="1" latinLnBrk="0" hangingPunct="1">
        <a:defRPr sz="1350" kern="1200">
          <a:solidFill>
            <a:schemeClr val="tx1"/>
          </a:solidFill>
          <a:latin typeface="+mn-lt"/>
          <a:ea typeface="+mn-ea"/>
          <a:cs typeface="+mn-cs"/>
        </a:defRPr>
      </a:lvl4pPr>
      <a:lvl5pPr marL="1371632" algn="l" defTabSz="342908" rtl="0" eaLnBrk="1" latinLnBrk="0" hangingPunct="1">
        <a:defRPr sz="1350" kern="1200">
          <a:solidFill>
            <a:schemeClr val="tx1"/>
          </a:solidFill>
          <a:latin typeface="+mn-lt"/>
          <a:ea typeface="+mn-ea"/>
          <a:cs typeface="+mn-cs"/>
        </a:defRPr>
      </a:lvl5pPr>
      <a:lvl6pPr marL="1714540" algn="l" defTabSz="342908" rtl="0" eaLnBrk="1" latinLnBrk="0" hangingPunct="1">
        <a:defRPr sz="1350" kern="1200">
          <a:solidFill>
            <a:schemeClr val="tx1"/>
          </a:solidFill>
          <a:latin typeface="+mn-lt"/>
          <a:ea typeface="+mn-ea"/>
          <a:cs typeface="+mn-cs"/>
        </a:defRPr>
      </a:lvl6pPr>
      <a:lvl7pPr marL="2057448" algn="l" defTabSz="342908" rtl="0" eaLnBrk="1" latinLnBrk="0" hangingPunct="1">
        <a:defRPr sz="1350" kern="1200">
          <a:solidFill>
            <a:schemeClr val="tx1"/>
          </a:solidFill>
          <a:latin typeface="+mn-lt"/>
          <a:ea typeface="+mn-ea"/>
          <a:cs typeface="+mn-cs"/>
        </a:defRPr>
      </a:lvl7pPr>
      <a:lvl8pPr marL="2400356" algn="l" defTabSz="342908" rtl="0" eaLnBrk="1" latinLnBrk="0" hangingPunct="1">
        <a:defRPr sz="1350" kern="1200">
          <a:solidFill>
            <a:schemeClr val="tx1"/>
          </a:solidFill>
          <a:latin typeface="+mn-lt"/>
          <a:ea typeface="+mn-ea"/>
          <a:cs typeface="+mn-cs"/>
        </a:defRPr>
      </a:lvl8pPr>
      <a:lvl9pPr marL="2743264" algn="l" defTabSz="342908"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wmf"/><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2C3D1"/>
        </a:solidFill>
        <a:effectLst/>
      </p:bgPr>
    </p:bg>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B18CA24D-3279-4989-8575-BDD4A5744A2C}"/>
              </a:ext>
            </a:extLst>
          </p:cNvPr>
          <p:cNvSpPr>
            <a:spLocks noChangeArrowheads="1"/>
          </p:cNvSpPr>
          <p:nvPr/>
        </p:nvSpPr>
        <p:spPr bwMode="auto">
          <a:xfrm>
            <a:off x="10515600" y="825500"/>
            <a:ext cx="16459200" cy="1384835"/>
          </a:xfrm>
          <a:prstGeom prst="rect">
            <a:avLst/>
          </a:prstGeom>
          <a:noFill/>
          <a:ln>
            <a:noFill/>
          </a:ln>
        </p:spPr>
        <p:txBody>
          <a:bodyPr lIns="68432" tIns="34211" rIns="68432" bIns="34211">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defRPr/>
            </a:pPr>
            <a:r>
              <a:rPr lang="en-US" altLang="en-US" sz="4950" dirty="0">
                <a:solidFill>
                  <a:srgbClr val="000000"/>
                </a:solidFill>
                <a:latin typeface="Tahoma" panose="020B0604030504040204" pitchFamily="34" charset="0"/>
              </a:rPr>
              <a:t>Virtual Inertia for Frequency Stability:</a:t>
            </a:r>
            <a:br>
              <a:rPr lang="en-US" altLang="en-US" sz="4950" dirty="0">
                <a:solidFill>
                  <a:srgbClr val="000000"/>
                </a:solidFill>
                <a:latin typeface="Tahoma" panose="020B0604030504040204" pitchFamily="34" charset="0"/>
              </a:rPr>
            </a:br>
            <a:r>
              <a:rPr lang="en-US" altLang="en-US" sz="3600" dirty="0">
                <a:solidFill>
                  <a:srgbClr val="000000"/>
                </a:solidFill>
                <a:latin typeface="Tahoma" panose="020B0604030504040204" pitchFamily="34" charset="0"/>
              </a:rPr>
              <a:t>microgrids with zero spinning generation</a:t>
            </a:r>
            <a:endParaRPr lang="en-US" altLang="en-US" sz="2100" dirty="0">
              <a:solidFill>
                <a:srgbClr val="000000"/>
              </a:solidFill>
              <a:latin typeface="Tahoma" panose="020B0604030504040204" pitchFamily="34" charset="0"/>
            </a:endParaRPr>
          </a:p>
        </p:txBody>
      </p:sp>
      <p:sp>
        <p:nvSpPr>
          <p:cNvPr id="12291" name="Text Box 7">
            <a:extLst>
              <a:ext uri="{FF2B5EF4-FFF2-40B4-BE49-F238E27FC236}">
                <a16:creationId xmlns:a16="http://schemas.microsoft.com/office/drawing/2014/main" id="{EFCD2390-482B-418D-BFF8-349DB027BB7E}"/>
              </a:ext>
            </a:extLst>
          </p:cNvPr>
          <p:cNvSpPr txBox="1">
            <a:spLocks noChangeArrowheads="1"/>
          </p:cNvSpPr>
          <p:nvPr/>
        </p:nvSpPr>
        <p:spPr bwMode="auto">
          <a:xfrm>
            <a:off x="1579563" y="4233863"/>
            <a:ext cx="7396162"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Introduction</a:t>
            </a:r>
          </a:p>
        </p:txBody>
      </p:sp>
      <p:sp>
        <p:nvSpPr>
          <p:cNvPr id="12292" name="Text Box 388">
            <a:extLst>
              <a:ext uri="{FF2B5EF4-FFF2-40B4-BE49-F238E27FC236}">
                <a16:creationId xmlns:a16="http://schemas.microsoft.com/office/drawing/2014/main" id="{9EABE9DF-EDB8-4022-8E0A-09D940DB7815}"/>
              </a:ext>
            </a:extLst>
          </p:cNvPr>
          <p:cNvSpPr txBox="1">
            <a:spLocks noChangeArrowheads="1"/>
          </p:cNvSpPr>
          <p:nvPr/>
        </p:nvSpPr>
        <p:spPr bwMode="auto">
          <a:xfrm>
            <a:off x="1576388" y="16467138"/>
            <a:ext cx="7402512"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Objectives</a:t>
            </a:r>
          </a:p>
        </p:txBody>
      </p:sp>
      <p:sp>
        <p:nvSpPr>
          <p:cNvPr id="12293" name="Text Box 405">
            <a:extLst>
              <a:ext uri="{FF2B5EF4-FFF2-40B4-BE49-F238E27FC236}">
                <a16:creationId xmlns:a16="http://schemas.microsoft.com/office/drawing/2014/main" id="{39C5ED4B-85EB-45B6-AF43-A8F654299AE6}"/>
              </a:ext>
            </a:extLst>
          </p:cNvPr>
          <p:cNvSpPr txBox="1">
            <a:spLocks noChangeArrowheads="1"/>
          </p:cNvSpPr>
          <p:nvPr/>
        </p:nvSpPr>
        <p:spPr bwMode="auto">
          <a:xfrm>
            <a:off x="10428288" y="4233863"/>
            <a:ext cx="16683037"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Method</a:t>
            </a:r>
          </a:p>
        </p:txBody>
      </p:sp>
      <p:sp>
        <p:nvSpPr>
          <p:cNvPr id="12294" name="Text Box 424">
            <a:extLst>
              <a:ext uri="{FF2B5EF4-FFF2-40B4-BE49-F238E27FC236}">
                <a16:creationId xmlns:a16="http://schemas.microsoft.com/office/drawing/2014/main" id="{23F9C207-7EEE-47F1-BC23-F63434ED037C}"/>
              </a:ext>
            </a:extLst>
          </p:cNvPr>
          <p:cNvSpPr txBox="1">
            <a:spLocks noChangeArrowheads="1"/>
          </p:cNvSpPr>
          <p:nvPr/>
        </p:nvSpPr>
        <p:spPr bwMode="auto">
          <a:xfrm>
            <a:off x="10403681" y="10732146"/>
            <a:ext cx="16683037" cy="442913"/>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dirty="0">
                <a:solidFill>
                  <a:srgbClr val="F8F8F8"/>
                </a:solidFill>
                <a:latin typeface="Verdana" panose="020B0604030504040204" pitchFamily="34" charset="0"/>
              </a:rPr>
              <a:t>Results</a:t>
            </a:r>
          </a:p>
        </p:txBody>
      </p:sp>
      <p:sp>
        <p:nvSpPr>
          <p:cNvPr id="12295" name="Text Box 478">
            <a:extLst>
              <a:ext uri="{FF2B5EF4-FFF2-40B4-BE49-F238E27FC236}">
                <a16:creationId xmlns:a16="http://schemas.microsoft.com/office/drawing/2014/main" id="{E188F542-5050-4CD7-A6F5-2176F0A6C2CB}"/>
              </a:ext>
            </a:extLst>
          </p:cNvPr>
          <p:cNvSpPr txBox="1">
            <a:spLocks noChangeArrowheads="1"/>
          </p:cNvSpPr>
          <p:nvPr/>
        </p:nvSpPr>
        <p:spPr bwMode="auto">
          <a:xfrm>
            <a:off x="28506738" y="4229100"/>
            <a:ext cx="7410450"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Conclusions</a:t>
            </a:r>
          </a:p>
        </p:txBody>
      </p:sp>
      <p:graphicFrame>
        <p:nvGraphicFramePr>
          <p:cNvPr id="12296" name="Object 665">
            <a:extLst>
              <a:ext uri="{FF2B5EF4-FFF2-40B4-BE49-F238E27FC236}">
                <a16:creationId xmlns:a16="http://schemas.microsoft.com/office/drawing/2014/main" id="{3B8473AE-C3B0-406E-A7F1-B3FA2F091495}"/>
              </a:ext>
            </a:extLst>
          </p:cNvPr>
          <p:cNvGraphicFramePr>
            <a:graphicFrameLocks noChangeAspect="1"/>
          </p:cNvGraphicFramePr>
          <p:nvPr/>
        </p:nvGraphicFramePr>
        <p:xfrm>
          <a:off x="4162425" y="1609725"/>
          <a:ext cx="685800" cy="149225"/>
        </p:xfrm>
        <a:graphic>
          <a:graphicData uri="http://schemas.openxmlformats.org/presentationml/2006/ole">
            <mc:AlternateContent xmlns:mc="http://schemas.openxmlformats.org/markup-compatibility/2006">
              <mc:Choice xmlns:v="urn:schemas-microsoft-com:vml" Requires="v">
                <p:oleObj name="Equation" r:id="rId3" imgW="435285" imgH="677109" progId="Equation.DSMT4">
                  <p:embed/>
                </p:oleObj>
              </mc:Choice>
              <mc:Fallback>
                <p:oleObj name="Equation" r:id="rId3" imgW="435285" imgH="677109" progId="Equation.DSMT4">
                  <p:embed/>
                  <p:pic>
                    <p:nvPicPr>
                      <p:cNvPr id="12296" name="Object 665">
                        <a:extLst>
                          <a:ext uri="{FF2B5EF4-FFF2-40B4-BE49-F238E27FC236}">
                            <a16:creationId xmlns:a16="http://schemas.microsoft.com/office/drawing/2014/main" id="{3B8473AE-C3B0-406E-A7F1-B3FA2F091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2425" y="1609725"/>
                        <a:ext cx="6858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2298" name="Text Box 3">
            <a:extLst>
              <a:ext uri="{FF2B5EF4-FFF2-40B4-BE49-F238E27FC236}">
                <a16:creationId xmlns:a16="http://schemas.microsoft.com/office/drawing/2014/main" id="{83091911-AFD4-4DFB-B447-8FC8D210C030}"/>
              </a:ext>
            </a:extLst>
          </p:cNvPr>
          <p:cNvSpPr txBox="1">
            <a:spLocks noChangeArrowheads="1"/>
          </p:cNvSpPr>
          <p:nvPr/>
        </p:nvSpPr>
        <p:spPr bwMode="auto">
          <a:xfrm>
            <a:off x="14741413" y="2361666"/>
            <a:ext cx="8056785" cy="1023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306" tIns="49654" rIns="99306" bIns="49654">
            <a:spAutoFit/>
          </a:bodyPr>
          <a:lstStyle>
            <a:lvl1pPr defTabSz="4387850">
              <a:defRPr sz="2300">
                <a:solidFill>
                  <a:schemeClr val="tx1"/>
                </a:solidFill>
                <a:latin typeface="Arial Narrow" panose="020B0606020202030204" pitchFamily="34" charset="0"/>
                <a:ea typeface="MS PGothic" panose="020B0600070205080204" pitchFamily="34" charset="-128"/>
              </a:defRPr>
            </a:lvl1pPr>
            <a:lvl2pPr marL="742950" indent="-285750" defTabSz="4387850">
              <a:defRPr sz="2300">
                <a:solidFill>
                  <a:schemeClr val="tx1"/>
                </a:solidFill>
                <a:latin typeface="Arial Narrow" panose="020B0606020202030204" pitchFamily="34" charset="0"/>
                <a:ea typeface="MS PGothic" panose="020B0600070205080204" pitchFamily="34" charset="-128"/>
              </a:defRPr>
            </a:lvl2pPr>
            <a:lvl3pPr marL="1143000" indent="-228600" defTabSz="4387850">
              <a:defRPr sz="2300">
                <a:solidFill>
                  <a:schemeClr val="tx1"/>
                </a:solidFill>
                <a:latin typeface="Arial Narrow" panose="020B0606020202030204" pitchFamily="34" charset="0"/>
                <a:ea typeface="MS PGothic" panose="020B0600070205080204" pitchFamily="34" charset="-128"/>
              </a:defRPr>
            </a:lvl3pPr>
            <a:lvl4pPr marL="1600200" indent="-228600" defTabSz="4387850">
              <a:defRPr sz="2300">
                <a:solidFill>
                  <a:schemeClr val="tx1"/>
                </a:solidFill>
                <a:latin typeface="Arial Narrow" panose="020B0606020202030204" pitchFamily="34" charset="0"/>
                <a:ea typeface="MS PGothic" panose="020B0600070205080204" pitchFamily="34" charset="-128"/>
              </a:defRPr>
            </a:lvl4pPr>
            <a:lvl5pPr marL="2057400" indent="-228600" defTabSz="4387850">
              <a:defRPr sz="2300">
                <a:solidFill>
                  <a:schemeClr val="tx1"/>
                </a:solidFill>
                <a:latin typeface="Arial Narrow" panose="020B0606020202030204" pitchFamily="34" charset="0"/>
                <a:ea typeface="MS PGothic" panose="020B0600070205080204" pitchFamily="34" charset="-128"/>
              </a:defRPr>
            </a:lvl5pPr>
            <a:lvl6pPr marL="25146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eaLnBrk="1" hangingPunct="1"/>
            <a:r>
              <a:rPr lang="en-US" altLang="en-US" sz="3000" dirty="0">
                <a:solidFill>
                  <a:srgbClr val="000000"/>
                </a:solidFill>
                <a:latin typeface="Tahoma" panose="020B0604030504040204" pitchFamily="34" charset="0"/>
              </a:rPr>
              <a:t>Electrical Engineering and Renewable Energy</a:t>
            </a:r>
          </a:p>
          <a:p>
            <a:pPr algn="ctr" eaLnBrk="1" hangingPunct="1"/>
            <a:r>
              <a:rPr lang="en-US" altLang="en-US" sz="3000" dirty="0">
                <a:solidFill>
                  <a:srgbClr val="000000"/>
                </a:solidFill>
                <a:latin typeface="Tahoma" panose="020B0604030504040204" pitchFamily="34" charset="0"/>
              </a:rPr>
              <a:t>Jesse Lutterloh</a:t>
            </a:r>
          </a:p>
        </p:txBody>
      </p:sp>
      <p:sp>
        <p:nvSpPr>
          <p:cNvPr id="4118" name="Line 702">
            <a:extLst>
              <a:ext uri="{FF2B5EF4-FFF2-40B4-BE49-F238E27FC236}">
                <a16:creationId xmlns:a16="http://schemas.microsoft.com/office/drawing/2014/main" id="{C71DAFFD-E0F6-45BD-BA83-C1E3E821FFC8}"/>
              </a:ext>
            </a:extLst>
          </p:cNvPr>
          <p:cNvSpPr>
            <a:spLocks noChangeShapeType="1"/>
          </p:cNvSpPr>
          <p:nvPr/>
        </p:nvSpPr>
        <p:spPr bwMode="auto">
          <a:xfrm>
            <a:off x="16002000" y="2286000"/>
            <a:ext cx="5486400" cy="0"/>
          </a:xfrm>
          <a:prstGeom prst="line">
            <a:avLst/>
          </a:prstGeom>
          <a:noFill/>
          <a:ln w="12700">
            <a:solidFill>
              <a:schemeClr val="tx1"/>
            </a:solidFill>
            <a:round/>
            <a:headEnd/>
            <a:tailEnd/>
          </a:ln>
        </p:spPr>
        <p:txBody>
          <a:bodyPr lIns="342900" tIns="342900" rIns="342900" bIns="342900">
            <a:spAutoFit/>
          </a:bodyPr>
          <a:lstStyle/>
          <a:p>
            <a:pPr>
              <a:defRPr/>
            </a:pPr>
            <a:endParaRPr lang="en-US" sz="1735"/>
          </a:p>
        </p:txBody>
      </p:sp>
      <p:sp>
        <p:nvSpPr>
          <p:cNvPr id="12303" name="Rectangle 7">
            <a:extLst>
              <a:ext uri="{FF2B5EF4-FFF2-40B4-BE49-F238E27FC236}">
                <a16:creationId xmlns:a16="http://schemas.microsoft.com/office/drawing/2014/main" id="{25F6E66D-2318-4078-9613-029A617CE6DF}"/>
              </a:ext>
            </a:extLst>
          </p:cNvPr>
          <p:cNvSpPr>
            <a:spLocks noChangeArrowheads="1"/>
          </p:cNvSpPr>
          <p:nvPr/>
        </p:nvSpPr>
        <p:spPr bwMode="auto">
          <a:xfrm>
            <a:off x="685800" y="4229100"/>
            <a:ext cx="8426450" cy="1975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endParaRPr lang="en-US" altLang="en-US" sz="2900"/>
          </a:p>
        </p:txBody>
      </p:sp>
      <p:sp>
        <p:nvSpPr>
          <p:cNvPr id="12304" name="Rectangle 11">
            <a:extLst>
              <a:ext uri="{FF2B5EF4-FFF2-40B4-BE49-F238E27FC236}">
                <a16:creationId xmlns:a16="http://schemas.microsoft.com/office/drawing/2014/main" id="{26220ED0-A105-4D06-B909-4D415E69D09B}"/>
              </a:ext>
            </a:extLst>
          </p:cNvPr>
          <p:cNvSpPr>
            <a:spLocks noChangeArrowheads="1"/>
          </p:cNvSpPr>
          <p:nvPr/>
        </p:nvSpPr>
        <p:spPr bwMode="auto">
          <a:xfrm>
            <a:off x="152400" y="0"/>
            <a:ext cx="5334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defTabSz="4389438">
              <a:defRPr sz="2300">
                <a:solidFill>
                  <a:schemeClr val="tx1"/>
                </a:solidFill>
                <a:latin typeface="Arial Narrow" panose="020B0606020202030204" pitchFamily="34" charset="0"/>
                <a:ea typeface="MS PGothic" panose="020B0600070205080204" pitchFamily="34" charset="-128"/>
              </a:defRPr>
            </a:lvl2pPr>
            <a:lvl3pPr defTabSz="4389438">
              <a:defRPr sz="2300">
                <a:solidFill>
                  <a:schemeClr val="tx1"/>
                </a:solidFill>
                <a:latin typeface="Arial Narrow" panose="020B0606020202030204" pitchFamily="34" charset="0"/>
                <a:ea typeface="MS PGothic" panose="020B0600070205080204" pitchFamily="34" charset="-128"/>
              </a:defRPr>
            </a:lvl3pPr>
            <a:lvl4pPr defTabSz="4389438">
              <a:defRPr sz="2300">
                <a:solidFill>
                  <a:schemeClr val="tx1"/>
                </a:solidFill>
                <a:latin typeface="Arial Narrow" panose="020B0606020202030204" pitchFamily="34" charset="0"/>
                <a:ea typeface="MS PGothic" panose="020B0600070205080204" pitchFamily="34" charset="-128"/>
              </a:defRPr>
            </a:lvl4pPr>
            <a:lvl5pPr defTabSz="4389438">
              <a:defRPr sz="2300">
                <a:solidFill>
                  <a:schemeClr val="tx1"/>
                </a:solidFill>
                <a:latin typeface="Arial Narrow" panose="020B0606020202030204" pitchFamily="34" charset="0"/>
                <a:ea typeface="MS PGothic" panose="020B0600070205080204" pitchFamily="34" charset="-128"/>
              </a:defRPr>
            </a:lvl5pPr>
            <a:lvl6pPr marL="19145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3717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28289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286125" indent="371475"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eaLnBrk="1" hangingPunct="1"/>
            <a:endParaRPr lang="en-US" altLang="en-US" sz="2900"/>
          </a:p>
        </p:txBody>
      </p:sp>
      <p:sp>
        <p:nvSpPr>
          <p:cNvPr id="17" name="Text Box 741">
            <a:extLst>
              <a:ext uri="{FF2B5EF4-FFF2-40B4-BE49-F238E27FC236}">
                <a16:creationId xmlns:a16="http://schemas.microsoft.com/office/drawing/2014/main" id="{A8FBD59F-D59A-4F49-95B9-F58A72B87A0B}"/>
              </a:ext>
            </a:extLst>
          </p:cNvPr>
          <p:cNvSpPr txBox="1">
            <a:spLocks noChangeArrowheads="1"/>
          </p:cNvSpPr>
          <p:nvPr/>
        </p:nvSpPr>
        <p:spPr bwMode="auto">
          <a:xfrm>
            <a:off x="28506738" y="20021550"/>
            <a:ext cx="7410450"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References</a:t>
            </a:r>
          </a:p>
        </p:txBody>
      </p:sp>
      <p:pic>
        <p:nvPicPr>
          <p:cNvPr id="3" name="Picture 3">
            <a:extLst>
              <a:ext uri="{FF2B5EF4-FFF2-40B4-BE49-F238E27FC236}">
                <a16:creationId xmlns:a16="http://schemas.microsoft.com/office/drawing/2014/main" id="{50A944EE-1069-25EC-7F67-5F16FFE38901}"/>
              </a:ext>
            </a:extLst>
          </p:cNvPr>
          <p:cNvPicPr>
            <a:picLocks noChangeAspect="1"/>
          </p:cNvPicPr>
          <p:nvPr/>
        </p:nvPicPr>
        <p:blipFill>
          <a:blip r:embed="rId5"/>
          <a:stretch>
            <a:fillRect/>
          </a:stretch>
        </p:blipFill>
        <p:spPr>
          <a:xfrm>
            <a:off x="1795308" y="1257184"/>
            <a:ext cx="5890547" cy="1733811"/>
          </a:xfrm>
          <a:prstGeom prst="rect">
            <a:avLst/>
          </a:prstGeom>
        </p:spPr>
      </p:pic>
      <p:sp>
        <p:nvSpPr>
          <p:cNvPr id="5" name="Text Box 3">
            <a:extLst>
              <a:ext uri="{FF2B5EF4-FFF2-40B4-BE49-F238E27FC236}">
                <a16:creationId xmlns:a16="http://schemas.microsoft.com/office/drawing/2014/main" id="{E9041CD1-9CA8-7FE5-88CA-4C1C6C7BF47F}"/>
              </a:ext>
            </a:extLst>
          </p:cNvPr>
          <p:cNvSpPr txBox="1">
            <a:spLocks noChangeArrowheads="1"/>
          </p:cNvSpPr>
          <p:nvPr/>
        </p:nvSpPr>
        <p:spPr bwMode="auto">
          <a:xfrm>
            <a:off x="28087749" y="2903163"/>
            <a:ext cx="8056785" cy="59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9306" tIns="49654" rIns="99306" bIns="49654" anchor="t">
            <a:spAutoFit/>
          </a:bodyPr>
          <a:lstStyle>
            <a:lvl1pPr defTabSz="4387850">
              <a:defRPr sz="2300">
                <a:solidFill>
                  <a:schemeClr val="tx1"/>
                </a:solidFill>
                <a:latin typeface="Arial Narrow" panose="020B0606020202030204" pitchFamily="34" charset="0"/>
                <a:ea typeface="MS PGothic" panose="020B0600070205080204" pitchFamily="34" charset="-128"/>
              </a:defRPr>
            </a:lvl1pPr>
            <a:lvl2pPr marL="742950" indent="-285750" defTabSz="4387850">
              <a:defRPr sz="2300">
                <a:solidFill>
                  <a:schemeClr val="tx1"/>
                </a:solidFill>
                <a:latin typeface="Arial Narrow" panose="020B0606020202030204" pitchFamily="34" charset="0"/>
                <a:ea typeface="MS PGothic" panose="020B0600070205080204" pitchFamily="34" charset="-128"/>
              </a:defRPr>
            </a:lvl2pPr>
            <a:lvl3pPr marL="1143000" indent="-228600" defTabSz="4387850">
              <a:defRPr sz="2300">
                <a:solidFill>
                  <a:schemeClr val="tx1"/>
                </a:solidFill>
                <a:latin typeface="Arial Narrow" panose="020B0606020202030204" pitchFamily="34" charset="0"/>
                <a:ea typeface="MS PGothic" panose="020B0600070205080204" pitchFamily="34" charset="-128"/>
              </a:defRPr>
            </a:lvl3pPr>
            <a:lvl4pPr marL="1600200" indent="-228600" defTabSz="4387850">
              <a:defRPr sz="2300">
                <a:solidFill>
                  <a:schemeClr val="tx1"/>
                </a:solidFill>
                <a:latin typeface="Arial Narrow" panose="020B0606020202030204" pitchFamily="34" charset="0"/>
                <a:ea typeface="MS PGothic" panose="020B0600070205080204" pitchFamily="34" charset="-128"/>
              </a:defRPr>
            </a:lvl4pPr>
            <a:lvl5pPr marL="2057400" indent="-228600" defTabSz="4387850">
              <a:defRPr sz="2300">
                <a:solidFill>
                  <a:schemeClr val="tx1"/>
                </a:solidFill>
                <a:latin typeface="Arial Narrow" panose="020B0606020202030204" pitchFamily="34" charset="0"/>
                <a:ea typeface="MS PGothic" panose="020B0600070205080204" pitchFamily="34" charset="-128"/>
              </a:defRPr>
            </a:lvl5pPr>
            <a:lvl6pPr marL="25146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defTabSz="438785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eaLnBrk="1" hangingPunct="1">
              <a:buClr>
                <a:srgbClr val="CC3300"/>
              </a:buClr>
            </a:pPr>
            <a:r>
              <a:rPr lang="en-US" altLang="en-US" sz="3200" dirty="0">
                <a:solidFill>
                  <a:srgbClr val="000000"/>
                </a:solidFill>
                <a:latin typeface="Arial"/>
                <a:ea typeface="MS PGothic"/>
                <a:cs typeface="Arial"/>
              </a:rPr>
              <a:t>June 2025</a:t>
            </a:r>
            <a:endParaRPr lang="en-US" sz="3200" dirty="0"/>
          </a:p>
        </p:txBody>
      </p:sp>
      <p:sp>
        <p:nvSpPr>
          <p:cNvPr id="6" name="Text Box 738">
            <a:extLst>
              <a:ext uri="{FF2B5EF4-FFF2-40B4-BE49-F238E27FC236}">
                <a16:creationId xmlns:a16="http://schemas.microsoft.com/office/drawing/2014/main" id="{C06B7573-493E-D45A-7303-FCD4ECD6539A}"/>
              </a:ext>
            </a:extLst>
          </p:cNvPr>
          <p:cNvSpPr txBox="1">
            <a:spLocks noChangeArrowheads="1"/>
          </p:cNvSpPr>
          <p:nvPr/>
        </p:nvSpPr>
        <p:spPr bwMode="auto">
          <a:xfrm>
            <a:off x="34079722" y="2584730"/>
            <a:ext cx="281268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2900" tIns="342900" rIns="342900" bIns="342900" anchor="t">
            <a:spAutoFit/>
          </a:bodyPr>
          <a:lstStyle>
            <a:lvl1pPr defTabSz="4389438">
              <a:defRPr sz="2300">
                <a:solidFill>
                  <a:schemeClr val="tx1"/>
                </a:solidFill>
                <a:latin typeface="Arial Narrow" panose="020B0606020202030204" pitchFamily="34" charset="0"/>
                <a:ea typeface="MS PGothic" panose="020B0600070205080204" pitchFamily="34" charset="-128"/>
              </a:defRPr>
            </a:lvl1pPr>
            <a:lvl2pPr marL="742950" indent="-285750" defTabSz="4389438">
              <a:defRPr sz="2300">
                <a:solidFill>
                  <a:schemeClr val="tx1"/>
                </a:solidFill>
                <a:latin typeface="Arial Narrow" panose="020B0606020202030204" pitchFamily="34" charset="0"/>
                <a:ea typeface="MS PGothic" panose="020B0600070205080204" pitchFamily="34" charset="-128"/>
              </a:defRPr>
            </a:lvl2pPr>
            <a:lvl3pPr marL="1143000" indent="-228600" defTabSz="4389438">
              <a:defRPr sz="2300">
                <a:solidFill>
                  <a:schemeClr val="tx1"/>
                </a:solidFill>
                <a:latin typeface="Arial Narrow" panose="020B0606020202030204" pitchFamily="34" charset="0"/>
                <a:ea typeface="MS PGothic" panose="020B0600070205080204" pitchFamily="34" charset="-128"/>
              </a:defRPr>
            </a:lvl3pPr>
            <a:lvl4pPr marL="1600200" indent="-228600" defTabSz="4389438">
              <a:defRPr sz="2300">
                <a:solidFill>
                  <a:schemeClr val="tx1"/>
                </a:solidFill>
                <a:latin typeface="Arial Narrow" panose="020B0606020202030204" pitchFamily="34" charset="0"/>
                <a:ea typeface="MS PGothic" panose="020B0600070205080204" pitchFamily="34" charset="-128"/>
              </a:defRPr>
            </a:lvl4pPr>
            <a:lvl5pPr marL="2057400" indent="-228600" defTabSz="4389438">
              <a:defRPr sz="2300">
                <a:solidFill>
                  <a:schemeClr val="tx1"/>
                </a:solidFill>
                <a:latin typeface="Arial Narrow" panose="020B0606020202030204" pitchFamily="34" charset="0"/>
                <a:ea typeface="MS PGothic" panose="020B0600070205080204" pitchFamily="34" charset="-128"/>
              </a:defRPr>
            </a:lvl5pPr>
            <a:lvl6pPr marL="2514600" indent="-228600"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defTabSz="4389438"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just"/>
            <a:r>
              <a:rPr lang="en-US" dirty="0">
                <a:latin typeface="Times New Roman" panose="02020603050405020304" pitchFamily="18" charset="0"/>
                <a:cs typeface="Times New Roman" panose="02020603050405020304" pitchFamily="18" charset="0"/>
              </a:rPr>
              <a:t>LinkedIn</a:t>
            </a:r>
          </a:p>
        </p:txBody>
      </p:sp>
      <p:pic>
        <p:nvPicPr>
          <p:cNvPr id="7" name="Picture 3" descr="A picture containing shape&#10;&#10;Description automatically generated">
            <a:extLst>
              <a:ext uri="{FF2B5EF4-FFF2-40B4-BE49-F238E27FC236}">
                <a16:creationId xmlns:a16="http://schemas.microsoft.com/office/drawing/2014/main" id="{F2E1986C-D031-1FE3-896A-54B7C1C6FD68}"/>
              </a:ext>
            </a:extLst>
          </p:cNvPr>
          <p:cNvPicPr>
            <a:picLocks noChangeAspect="1"/>
          </p:cNvPicPr>
          <p:nvPr/>
        </p:nvPicPr>
        <p:blipFill rotWithShape="1">
          <a:blip r:embed="rId6"/>
          <a:srcRect l="-4151" t="-1172" r="-3774" b="70288"/>
          <a:stretch/>
        </p:blipFill>
        <p:spPr>
          <a:xfrm>
            <a:off x="30705684" y="968188"/>
            <a:ext cx="2818715" cy="1950570"/>
          </a:xfrm>
          <a:prstGeom prst="rect">
            <a:avLst/>
          </a:prstGeom>
        </p:spPr>
      </p:pic>
      <p:sp>
        <p:nvSpPr>
          <p:cNvPr id="2" name="Text Box 14">
            <a:extLst>
              <a:ext uri="{FF2B5EF4-FFF2-40B4-BE49-F238E27FC236}">
                <a16:creationId xmlns:a16="http://schemas.microsoft.com/office/drawing/2014/main" id="{2D232ACC-5B1A-A7CA-8E61-29ADEE9D7345}"/>
              </a:ext>
            </a:extLst>
          </p:cNvPr>
          <p:cNvSpPr txBox="1">
            <a:spLocks noChangeArrowheads="1"/>
          </p:cNvSpPr>
          <p:nvPr/>
        </p:nvSpPr>
        <p:spPr bwMode="auto">
          <a:xfrm>
            <a:off x="1579563" y="4591050"/>
            <a:ext cx="7396162" cy="3116238"/>
          </a:xfrm>
          <a:prstGeom prst="rect">
            <a:avLst/>
          </a:prstGeom>
          <a:noFill/>
          <a:ln>
            <a:noFill/>
          </a:ln>
        </p:spPr>
        <p:txBody>
          <a:bodyPr lIns="342900" tIns="342900" rIns="342900" bIns="3429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defRPr/>
            </a:pPr>
            <a:r>
              <a:rPr lang="en-US" altLang="en-US" sz="2250" dirty="0">
                <a:solidFill>
                  <a:srgbClr val="000000"/>
                </a:solidFill>
                <a:latin typeface="Times New Roman" panose="02020603050405020304" pitchFamily="18" charset="0"/>
                <a:cs typeface="Times New Roman" panose="02020603050405020304" pitchFamily="18" charset="0"/>
              </a:rPr>
              <a:t>As the transition to a fully renewable, clean energy grid continues, more inverter-based resources are deployed, replacing spinning generation and reducing overall system inertia. This project looks at the most common methods of virtual inertia implementation using MATLAB/Simulink, and attempts to improve on one that appears most promising for microgrids.</a:t>
            </a:r>
          </a:p>
        </p:txBody>
      </p:sp>
      <p:sp>
        <p:nvSpPr>
          <p:cNvPr id="12" name="Callout: Line 11">
            <a:extLst>
              <a:ext uri="{FF2B5EF4-FFF2-40B4-BE49-F238E27FC236}">
                <a16:creationId xmlns:a16="http://schemas.microsoft.com/office/drawing/2014/main" id="{383F700D-E8BB-0696-9C4E-3DF1FEC720D1}"/>
              </a:ext>
            </a:extLst>
          </p:cNvPr>
          <p:cNvSpPr/>
          <p:nvPr/>
        </p:nvSpPr>
        <p:spPr bwMode="auto">
          <a:xfrm>
            <a:off x="18924606" y="5596797"/>
            <a:ext cx="6296629" cy="3230963"/>
          </a:xfrm>
          <a:prstGeom prst="borderCallout1">
            <a:avLst>
              <a:gd name="adj1" fmla="val 18750"/>
              <a:gd name="adj2" fmla="val -8333"/>
              <a:gd name="adj3" fmla="val 52673"/>
              <a:gd name="adj4" fmla="val -4109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457200" tIns="457200" rIns="457200" bIns="457200" numCol="1" rtlCol="0" anchor="t" anchorCtr="0" compatLnSpc="1">
            <a:prstTxWarp prst="textNoShape">
              <a:avLst/>
            </a:prstTxWarp>
            <a:spAutoFit/>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Narrow" charset="0"/>
              <a:ea typeface="ＭＳ Ｐゴシック" charset="0"/>
            </a:endParaRPr>
          </a:p>
        </p:txBody>
      </p:sp>
      <p:grpSp>
        <p:nvGrpSpPr>
          <p:cNvPr id="20" name="Group 19">
            <a:extLst>
              <a:ext uri="{FF2B5EF4-FFF2-40B4-BE49-F238E27FC236}">
                <a16:creationId xmlns:a16="http://schemas.microsoft.com/office/drawing/2014/main" id="{1AA89A21-9552-B8C7-2923-4DD370A3DA53}"/>
              </a:ext>
            </a:extLst>
          </p:cNvPr>
          <p:cNvGrpSpPr/>
          <p:nvPr/>
        </p:nvGrpSpPr>
        <p:grpSpPr>
          <a:xfrm>
            <a:off x="10635204" y="5024040"/>
            <a:ext cx="6921662" cy="5632653"/>
            <a:chOff x="10635204" y="5024040"/>
            <a:chExt cx="6921662" cy="5632653"/>
          </a:xfrm>
        </p:grpSpPr>
        <p:pic>
          <p:nvPicPr>
            <p:cNvPr id="10" name="Picture 9">
              <a:extLst>
                <a:ext uri="{FF2B5EF4-FFF2-40B4-BE49-F238E27FC236}">
                  <a16:creationId xmlns:a16="http://schemas.microsoft.com/office/drawing/2014/main" id="{234F3A9A-6F61-A131-66FC-3B0A5178A0F2}"/>
                </a:ext>
              </a:extLst>
            </p:cNvPr>
            <p:cNvPicPr>
              <a:picLocks noChangeAspect="1"/>
            </p:cNvPicPr>
            <p:nvPr/>
          </p:nvPicPr>
          <p:blipFill>
            <a:blip r:embed="rId7"/>
            <a:stretch>
              <a:fillRect/>
            </a:stretch>
          </p:blipFill>
          <p:spPr>
            <a:xfrm>
              <a:off x="10635204" y="5024040"/>
              <a:ext cx="6921662" cy="4478491"/>
            </a:xfrm>
            <a:prstGeom prst="rect">
              <a:avLst/>
            </a:prstGeom>
            <a:ln>
              <a:solidFill>
                <a:schemeClr val="bg2"/>
              </a:solidFill>
            </a:ln>
          </p:spPr>
        </p:pic>
        <p:sp>
          <p:nvSpPr>
            <p:cNvPr id="15" name="TextBox 14">
              <a:extLst>
                <a:ext uri="{FF2B5EF4-FFF2-40B4-BE49-F238E27FC236}">
                  <a16:creationId xmlns:a16="http://schemas.microsoft.com/office/drawing/2014/main" id="{D1C77018-35B1-F271-6122-3ACD693257D9}"/>
                </a:ext>
              </a:extLst>
            </p:cNvPr>
            <p:cNvSpPr txBox="1"/>
            <p:nvPr/>
          </p:nvSpPr>
          <p:spPr>
            <a:xfrm>
              <a:off x="10635204" y="9502531"/>
              <a:ext cx="6921662" cy="115416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2: Simulink power system – islandable microgrid with BESS connected via grid-forming inverter. Selectable inverter control methods</a:t>
              </a:r>
            </a:p>
          </p:txBody>
        </p:sp>
      </p:grpSp>
      <p:grpSp>
        <p:nvGrpSpPr>
          <p:cNvPr id="21" name="Group 20">
            <a:extLst>
              <a:ext uri="{FF2B5EF4-FFF2-40B4-BE49-F238E27FC236}">
                <a16:creationId xmlns:a16="http://schemas.microsoft.com/office/drawing/2014/main" id="{A1D74630-362F-A88B-C5C4-DEB3A611B790}"/>
              </a:ext>
            </a:extLst>
          </p:cNvPr>
          <p:cNvGrpSpPr/>
          <p:nvPr/>
        </p:nvGrpSpPr>
        <p:grpSpPr>
          <a:xfrm>
            <a:off x="17955853" y="5024040"/>
            <a:ext cx="9018527" cy="5318592"/>
            <a:chOff x="17955853" y="5024040"/>
            <a:chExt cx="9018527" cy="5318592"/>
          </a:xfrm>
        </p:grpSpPr>
        <p:sp>
          <p:nvSpPr>
            <p:cNvPr id="16" name="TextBox 15">
              <a:extLst>
                <a:ext uri="{FF2B5EF4-FFF2-40B4-BE49-F238E27FC236}">
                  <a16:creationId xmlns:a16="http://schemas.microsoft.com/office/drawing/2014/main" id="{7F90D00D-3290-8930-54EB-C80F67E1EBB5}"/>
                </a:ext>
              </a:extLst>
            </p:cNvPr>
            <p:cNvSpPr txBox="1"/>
            <p:nvPr/>
          </p:nvSpPr>
          <p:spPr>
            <a:xfrm>
              <a:off x="17955854" y="9542413"/>
              <a:ext cx="9018526" cy="8002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3: Control subsystem - </a:t>
              </a:r>
              <a:r>
                <a:rPr lang="en-US" dirty="0" err="1">
                  <a:latin typeface="Times New Roman" panose="02020603050405020304" pitchFamily="18" charset="0"/>
                  <a:cs typeface="Times New Roman" panose="02020603050405020304" pitchFamily="18" charset="0"/>
                </a:rPr>
                <a:t>abc</a:t>
              </a:r>
              <a:r>
                <a:rPr lang="en-US" dirty="0">
                  <a:latin typeface="Times New Roman" panose="02020603050405020304" pitchFamily="18" charset="0"/>
                  <a:cs typeface="Times New Roman" panose="02020603050405020304" pitchFamily="18" charset="0"/>
                </a:rPr>
                <a:t> to dq0 transform, PI control of currents, frequency droop control with variable droop characteristic (based on [2])</a:t>
              </a:r>
            </a:p>
          </p:txBody>
        </p:sp>
        <p:pic>
          <p:nvPicPr>
            <p:cNvPr id="19" name="Picture 18">
              <a:extLst>
                <a:ext uri="{FF2B5EF4-FFF2-40B4-BE49-F238E27FC236}">
                  <a16:creationId xmlns:a16="http://schemas.microsoft.com/office/drawing/2014/main" id="{1A148AC5-F3BE-667C-E099-F6425B8E3A16}"/>
                </a:ext>
              </a:extLst>
            </p:cNvPr>
            <p:cNvPicPr>
              <a:picLocks noChangeAspect="1"/>
            </p:cNvPicPr>
            <p:nvPr/>
          </p:nvPicPr>
          <p:blipFill>
            <a:blip r:embed="rId8"/>
            <a:srcRect r="1880"/>
            <a:stretch/>
          </p:blipFill>
          <p:spPr>
            <a:xfrm>
              <a:off x="17955853" y="5024040"/>
              <a:ext cx="9018527" cy="4518373"/>
            </a:xfrm>
            <a:prstGeom prst="rect">
              <a:avLst/>
            </a:prstGeom>
            <a:ln>
              <a:solidFill>
                <a:schemeClr val="bg2"/>
              </a:solidFill>
            </a:ln>
          </p:spPr>
        </p:pic>
      </p:grpSp>
      <p:grpSp>
        <p:nvGrpSpPr>
          <p:cNvPr id="25" name="Group 24">
            <a:extLst>
              <a:ext uri="{FF2B5EF4-FFF2-40B4-BE49-F238E27FC236}">
                <a16:creationId xmlns:a16="http://schemas.microsoft.com/office/drawing/2014/main" id="{C3D40816-106C-2141-3825-C7EB54B2E90F}"/>
              </a:ext>
            </a:extLst>
          </p:cNvPr>
          <p:cNvGrpSpPr/>
          <p:nvPr/>
        </p:nvGrpSpPr>
        <p:grpSpPr>
          <a:xfrm>
            <a:off x="2185818" y="7558448"/>
            <a:ext cx="6182063" cy="4669801"/>
            <a:chOff x="2185818" y="7558448"/>
            <a:chExt cx="6182063" cy="4669801"/>
          </a:xfrm>
        </p:grpSpPr>
        <p:pic>
          <p:nvPicPr>
            <p:cNvPr id="23" name="Picture 22">
              <a:extLst>
                <a:ext uri="{FF2B5EF4-FFF2-40B4-BE49-F238E27FC236}">
                  <a16:creationId xmlns:a16="http://schemas.microsoft.com/office/drawing/2014/main" id="{27689495-26E9-A469-051B-2738AE405192}"/>
                </a:ext>
              </a:extLst>
            </p:cNvPr>
            <p:cNvPicPr>
              <a:picLocks noChangeAspect="1"/>
            </p:cNvPicPr>
            <p:nvPr/>
          </p:nvPicPr>
          <p:blipFill>
            <a:blip r:embed="rId9"/>
            <a:stretch>
              <a:fillRect/>
            </a:stretch>
          </p:blipFill>
          <p:spPr>
            <a:xfrm>
              <a:off x="2255881" y="7558448"/>
              <a:ext cx="5754066" cy="4669801"/>
            </a:xfrm>
            <a:prstGeom prst="rect">
              <a:avLst/>
            </a:prstGeom>
          </p:spPr>
        </p:pic>
        <p:sp>
          <p:nvSpPr>
            <p:cNvPr id="24" name="TextBox 23">
              <a:extLst>
                <a:ext uri="{FF2B5EF4-FFF2-40B4-BE49-F238E27FC236}">
                  <a16:creationId xmlns:a16="http://schemas.microsoft.com/office/drawing/2014/main" id="{B1BECCDB-CB32-1725-9BC1-A0F5408ED708}"/>
                </a:ext>
              </a:extLst>
            </p:cNvPr>
            <p:cNvSpPr txBox="1"/>
            <p:nvPr/>
          </p:nvSpPr>
          <p:spPr>
            <a:xfrm>
              <a:off x="2185818" y="11764611"/>
              <a:ext cx="6182063" cy="400110"/>
            </a:xfrm>
            <a:prstGeom prst="rect">
              <a:avLst/>
            </a:prstGeom>
            <a:solidFill>
              <a:schemeClr val="accent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1: Visualization of inertia in a power system [1]</a:t>
              </a:r>
            </a:p>
          </p:txBody>
        </p:sp>
      </p:grpSp>
      <p:sp>
        <p:nvSpPr>
          <p:cNvPr id="26" name="Text Box 14">
            <a:extLst>
              <a:ext uri="{FF2B5EF4-FFF2-40B4-BE49-F238E27FC236}">
                <a16:creationId xmlns:a16="http://schemas.microsoft.com/office/drawing/2014/main" id="{B5DE5BC0-122A-5616-9416-FB62CCD6BD48}"/>
              </a:ext>
            </a:extLst>
          </p:cNvPr>
          <p:cNvSpPr txBox="1">
            <a:spLocks noChangeArrowheads="1"/>
          </p:cNvSpPr>
          <p:nvPr/>
        </p:nvSpPr>
        <p:spPr bwMode="auto">
          <a:xfrm>
            <a:off x="1585913" y="12228249"/>
            <a:ext cx="7396162" cy="4501232"/>
          </a:xfrm>
          <a:prstGeom prst="rect">
            <a:avLst/>
          </a:prstGeom>
          <a:noFill/>
          <a:ln>
            <a:noFill/>
          </a:ln>
        </p:spPr>
        <p:txBody>
          <a:bodyPr lIns="342900" tIns="342900" rIns="342900" bIns="3429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just" eaLnBrk="1" hangingPunct="1">
              <a:spcBef>
                <a:spcPct val="0"/>
              </a:spcBef>
              <a:buFontTx/>
              <a:buNone/>
              <a:defRPr/>
            </a:pPr>
            <a:r>
              <a:rPr lang="en-US" altLang="en-US" sz="2250" b="1" dirty="0">
                <a:solidFill>
                  <a:srgbClr val="000000"/>
                </a:solidFill>
                <a:latin typeface="Times New Roman" panose="02020603050405020304" pitchFamily="18" charset="0"/>
                <a:cs typeface="Times New Roman" panose="02020603050405020304" pitchFamily="18" charset="0"/>
              </a:rPr>
              <a:t>What is inertia, and why does it matter?</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Inertia is how rapidly a system’s “speed” changes as a result of a change in the net force on that system</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In AC power systems “speed” is the electrical frequency</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Traditional generators have physical inertia in the mass of their rotors = high inertia</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Most renewables have no physically moving mass = low inertia</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Low inertia = rapid frequency changes = unstable</a:t>
            </a:r>
          </a:p>
          <a:p>
            <a:pPr marL="342900" indent="-342900" algn="just" eaLnBrk="1" hangingPunct="1">
              <a:spcBef>
                <a:spcPct val="0"/>
              </a:spcBef>
              <a:defRPr/>
            </a:pPr>
            <a:endParaRPr lang="en-US" altLang="en-US" sz="2250" dirty="0">
              <a:solidFill>
                <a:srgbClr val="00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0103F1F9-55D9-FE0B-3DDB-DFED1BAE1FDD}"/>
              </a:ext>
            </a:extLst>
          </p:cNvPr>
          <p:cNvSpPr txBox="1"/>
          <p:nvPr/>
        </p:nvSpPr>
        <p:spPr>
          <a:xfrm>
            <a:off x="28404273" y="20591362"/>
            <a:ext cx="7740261" cy="2215991"/>
          </a:xfrm>
          <a:prstGeom prst="rect">
            <a:avLst/>
          </a:prstGeom>
          <a:noFill/>
        </p:spPr>
        <p:txBody>
          <a:bodyPr wrap="square" rtlCol="0">
            <a:spAutoFit/>
          </a:bodyPr>
          <a:lstStyle/>
          <a:p>
            <a:r>
              <a:rPr lang="en-US" dirty="0"/>
              <a:t>[1] </a:t>
            </a:r>
            <a:r>
              <a:rPr lang="en-US" dirty="0">
                <a:effectLst/>
              </a:rPr>
              <a:t>Denholm, Paul, et al. </a:t>
            </a:r>
            <a:r>
              <a:rPr lang="en-US" i="1" dirty="0">
                <a:effectLst/>
              </a:rPr>
              <a:t>Inertia and the Power Grid: A Guide without the Spin</a:t>
            </a:r>
            <a:r>
              <a:rPr lang="en-US" dirty="0">
                <a:effectLst/>
              </a:rPr>
              <a:t>, 1 May 2020, https://doi.org/10.2172/1659820. </a:t>
            </a:r>
          </a:p>
          <a:p>
            <a:r>
              <a:rPr lang="en-US" dirty="0"/>
              <a:t>[2] </a:t>
            </a:r>
            <a:r>
              <a:rPr lang="en-US" dirty="0">
                <a:effectLst/>
              </a:rPr>
              <a:t>Fan, Lingling, and </a:t>
            </a:r>
            <a:r>
              <a:rPr lang="en-US" dirty="0" err="1">
                <a:effectLst/>
              </a:rPr>
              <a:t>Zhixin</a:t>
            </a:r>
            <a:r>
              <a:rPr lang="en-US" dirty="0">
                <a:effectLst/>
              </a:rPr>
              <a:t> Miao. “Chapter 6: Grid-Forming (GFM) Control.” </a:t>
            </a:r>
            <a:r>
              <a:rPr lang="en-US" i="1" dirty="0">
                <a:effectLst/>
              </a:rPr>
              <a:t>Modeling and Stability Analysis of Inverter-Based Resources</a:t>
            </a:r>
            <a:r>
              <a:rPr lang="en-US" dirty="0">
                <a:effectLst/>
              </a:rPr>
              <a:t>, 1st ed., CRC Press, Baco Raton, FL, 2024. </a:t>
            </a:r>
          </a:p>
          <a:p>
            <a:endParaRPr lang="en-US" dirty="0"/>
          </a:p>
        </p:txBody>
      </p:sp>
      <p:sp>
        <p:nvSpPr>
          <p:cNvPr id="28" name="Text Box 14">
            <a:extLst>
              <a:ext uri="{FF2B5EF4-FFF2-40B4-BE49-F238E27FC236}">
                <a16:creationId xmlns:a16="http://schemas.microsoft.com/office/drawing/2014/main" id="{63E36E40-8A80-AA0A-51E9-D32C2775C32E}"/>
              </a:ext>
            </a:extLst>
          </p:cNvPr>
          <p:cNvSpPr txBox="1">
            <a:spLocks noChangeArrowheads="1"/>
          </p:cNvSpPr>
          <p:nvPr/>
        </p:nvSpPr>
        <p:spPr bwMode="auto">
          <a:xfrm>
            <a:off x="1585913" y="16981513"/>
            <a:ext cx="7396162" cy="3808735"/>
          </a:xfrm>
          <a:prstGeom prst="rect">
            <a:avLst/>
          </a:prstGeom>
          <a:noFill/>
          <a:ln>
            <a:noFill/>
          </a:ln>
        </p:spPr>
        <p:txBody>
          <a:bodyPr lIns="342900" tIns="342900" rIns="342900" bIns="3429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Understand minimum requirements to implement virtual inertia</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Compare most common methods in current literature</a:t>
            </a:r>
          </a:p>
          <a:p>
            <a:pPr marL="342900"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Improve upon at least one method for use in 100% renewable energy microgrids</a:t>
            </a:r>
          </a:p>
          <a:p>
            <a:pPr marL="1085850" lvl="1" indent="-342900" algn="just" eaLnBrk="1" hangingPunct="1">
              <a:spcBef>
                <a:spcPct val="0"/>
              </a:spcBef>
              <a:defRPr/>
            </a:pPr>
            <a:r>
              <a:rPr lang="en-US" altLang="en-US" sz="2250" dirty="0">
                <a:solidFill>
                  <a:srgbClr val="000000"/>
                </a:solidFill>
                <a:latin typeface="Times New Roman" panose="02020603050405020304" pitchFamily="18" charset="0"/>
                <a:cs typeface="Times New Roman" panose="02020603050405020304" pitchFamily="18" charset="0"/>
              </a:rPr>
              <a:t>Increase response time and/or reduce severity of transients</a:t>
            </a:r>
          </a:p>
          <a:p>
            <a:pPr marL="342900" indent="-342900" algn="just" eaLnBrk="1" hangingPunct="1">
              <a:spcBef>
                <a:spcPct val="0"/>
              </a:spcBef>
              <a:defRPr/>
            </a:pPr>
            <a:endParaRPr lang="en-US" altLang="en-US" sz="2250" dirty="0">
              <a:solidFill>
                <a:srgbClr val="000000"/>
              </a:solidFill>
              <a:latin typeface="Times New Roman" panose="02020603050405020304" pitchFamily="18" charset="0"/>
              <a:cs typeface="Times New Roman" panose="02020603050405020304" pitchFamily="18" charset="0"/>
            </a:endParaRPr>
          </a:p>
          <a:p>
            <a:pPr marL="342900" indent="-342900" algn="just" eaLnBrk="1" hangingPunct="1">
              <a:spcBef>
                <a:spcPct val="0"/>
              </a:spcBef>
              <a:defRPr/>
            </a:pPr>
            <a:endParaRPr lang="en-US" altLang="en-US" sz="2250" dirty="0">
              <a:solidFill>
                <a:srgbClr val="000000"/>
              </a:solidFill>
              <a:latin typeface="Times New Roman" panose="02020603050405020304" pitchFamily="18" charset="0"/>
              <a:cs typeface="Times New Roman" panose="02020603050405020304" pitchFamily="18" charset="0"/>
            </a:endParaRPr>
          </a:p>
        </p:txBody>
      </p:sp>
      <p:pic>
        <p:nvPicPr>
          <p:cNvPr id="32" name="Picture 31">
            <a:extLst>
              <a:ext uri="{FF2B5EF4-FFF2-40B4-BE49-F238E27FC236}">
                <a16:creationId xmlns:a16="http://schemas.microsoft.com/office/drawing/2014/main" id="{AB6CBD5D-8B76-0535-8DC3-E8241830621E}"/>
              </a:ext>
            </a:extLst>
          </p:cNvPr>
          <p:cNvPicPr>
            <a:picLocks noChangeAspect="1"/>
          </p:cNvPicPr>
          <p:nvPr/>
        </p:nvPicPr>
        <p:blipFill>
          <a:blip r:embed="rId10"/>
          <a:stretch>
            <a:fillRect/>
          </a:stretch>
        </p:blipFill>
        <p:spPr>
          <a:xfrm>
            <a:off x="10601903" y="11997555"/>
            <a:ext cx="10525612" cy="4526672"/>
          </a:xfrm>
          <a:prstGeom prst="rect">
            <a:avLst/>
          </a:prstGeom>
        </p:spPr>
      </p:pic>
      <p:sp>
        <p:nvSpPr>
          <p:cNvPr id="33" name="TextBox 32">
            <a:extLst>
              <a:ext uri="{FF2B5EF4-FFF2-40B4-BE49-F238E27FC236}">
                <a16:creationId xmlns:a16="http://schemas.microsoft.com/office/drawing/2014/main" id="{F41C3386-9EBD-522A-1537-161C360D2353}"/>
              </a:ext>
            </a:extLst>
          </p:cNvPr>
          <p:cNvSpPr txBox="1"/>
          <p:nvPr/>
        </p:nvSpPr>
        <p:spPr>
          <a:xfrm>
            <a:off x="11100813" y="14858602"/>
            <a:ext cx="4454769" cy="646331"/>
          </a:xfrm>
          <a:prstGeom prst="rect">
            <a:avLst/>
          </a:prstGeom>
          <a:noFill/>
        </p:spPr>
        <p:txBody>
          <a:bodyPr wrap="square" rtlCol="0">
            <a:spAutoFit/>
          </a:bodyPr>
          <a:lstStyle/>
          <a:p>
            <a:pPr marL="342900" indent="-342900">
              <a:buClr>
                <a:srgbClr val="C00000"/>
              </a:buClr>
              <a:buSzPct val="154000"/>
              <a:buFont typeface="Wingdings" panose="05000000000000000000" pitchFamily="2" charset="2"/>
              <a:buChar char="§"/>
            </a:pPr>
            <a:r>
              <a:rPr lang="en-US" sz="1800" dirty="0"/>
              <a:t>Frequency-droop control</a:t>
            </a:r>
          </a:p>
          <a:p>
            <a:pPr marL="342900" indent="-342900">
              <a:buClr>
                <a:srgbClr val="0070C0"/>
              </a:buClr>
              <a:buSzPct val="154000"/>
              <a:buFont typeface="Wingdings" panose="05000000000000000000" pitchFamily="2" charset="2"/>
              <a:buChar char="§"/>
            </a:pPr>
            <a:r>
              <a:rPr lang="en-US" sz="1800" dirty="0"/>
              <a:t>Modified Frequency-droop control</a:t>
            </a:r>
          </a:p>
        </p:txBody>
      </p:sp>
      <p:pic>
        <p:nvPicPr>
          <p:cNvPr id="35" name="Picture 34">
            <a:extLst>
              <a:ext uri="{FF2B5EF4-FFF2-40B4-BE49-F238E27FC236}">
                <a16:creationId xmlns:a16="http://schemas.microsoft.com/office/drawing/2014/main" id="{42A9D8ED-180A-BD80-EE6D-AE3594BF1C8D}"/>
              </a:ext>
            </a:extLst>
          </p:cNvPr>
          <p:cNvPicPr>
            <a:picLocks noChangeAspect="1"/>
          </p:cNvPicPr>
          <p:nvPr/>
        </p:nvPicPr>
        <p:blipFill>
          <a:blip r:embed="rId11"/>
          <a:stretch>
            <a:fillRect/>
          </a:stretch>
        </p:blipFill>
        <p:spPr>
          <a:xfrm>
            <a:off x="10601903" y="16796847"/>
            <a:ext cx="10642759" cy="2573248"/>
          </a:xfrm>
          <a:prstGeom prst="rect">
            <a:avLst/>
          </a:prstGeom>
        </p:spPr>
      </p:pic>
      <p:sp>
        <p:nvSpPr>
          <p:cNvPr id="36" name="TextBox 35">
            <a:extLst>
              <a:ext uri="{FF2B5EF4-FFF2-40B4-BE49-F238E27FC236}">
                <a16:creationId xmlns:a16="http://schemas.microsoft.com/office/drawing/2014/main" id="{CFA88B11-95A6-C29B-719E-29DFE5D627AC}"/>
              </a:ext>
            </a:extLst>
          </p:cNvPr>
          <p:cNvSpPr txBox="1"/>
          <p:nvPr/>
        </p:nvSpPr>
        <p:spPr>
          <a:xfrm>
            <a:off x="11100813" y="16796847"/>
            <a:ext cx="4454769" cy="369332"/>
          </a:xfrm>
          <a:prstGeom prst="rect">
            <a:avLst/>
          </a:prstGeom>
          <a:noFill/>
        </p:spPr>
        <p:txBody>
          <a:bodyPr wrap="square" rtlCol="0">
            <a:spAutoFit/>
          </a:bodyPr>
          <a:lstStyle/>
          <a:p>
            <a:pPr marL="285750" indent="-285750">
              <a:buClr>
                <a:srgbClr val="0070C0"/>
              </a:buClr>
              <a:buSzPct val="154000"/>
              <a:buFont typeface="Wingdings" panose="05000000000000000000" pitchFamily="2" charset="2"/>
              <a:buChar char="§"/>
            </a:pPr>
            <a:r>
              <a:rPr lang="en-US" sz="1800" dirty="0"/>
              <a:t>Grid-following mode</a:t>
            </a:r>
          </a:p>
        </p:txBody>
      </p:sp>
      <p:sp>
        <p:nvSpPr>
          <p:cNvPr id="37" name="TextBox 36">
            <a:extLst>
              <a:ext uri="{FF2B5EF4-FFF2-40B4-BE49-F238E27FC236}">
                <a16:creationId xmlns:a16="http://schemas.microsoft.com/office/drawing/2014/main" id="{425230FE-DFA3-FABE-976B-D8163EB092FF}"/>
              </a:ext>
            </a:extLst>
          </p:cNvPr>
          <p:cNvSpPr txBox="1"/>
          <p:nvPr/>
        </p:nvSpPr>
        <p:spPr>
          <a:xfrm>
            <a:off x="21357301" y="12051803"/>
            <a:ext cx="5598318" cy="292387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4: Comparison of frequency for the original </a:t>
            </a:r>
            <a:r>
              <a:rPr lang="en-US" u="sng" dirty="0">
                <a:latin typeface="Times New Roman" panose="02020603050405020304" pitchFamily="18" charset="0"/>
                <a:cs typeface="Times New Roman" panose="02020603050405020304" pitchFamily="18" charset="0"/>
              </a:rPr>
              <a:t>grid-forming</a:t>
            </a:r>
            <a:r>
              <a:rPr lang="en-US" dirty="0">
                <a:latin typeface="Times New Roman" panose="02020603050405020304" pitchFamily="18" charset="0"/>
                <a:cs typeface="Times New Roman" panose="02020603050405020304" pitchFamily="18" charset="0"/>
              </a:rPr>
              <a:t> inverter and the version modified for this project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Longest exit from continuous operating range: original = 67ms | modified = 44ms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Maximum deviation: original = 7.4Hz | modified = 14.8Hz</a:t>
            </a:r>
          </a:p>
          <a:p>
            <a:endParaRPr lang="en-US"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4F45586D-6559-BD4B-03D1-79C2B5495A08}"/>
              </a:ext>
            </a:extLst>
          </p:cNvPr>
          <p:cNvSpPr txBox="1"/>
          <p:nvPr/>
        </p:nvSpPr>
        <p:spPr>
          <a:xfrm>
            <a:off x="21488400" y="16827934"/>
            <a:ext cx="5598318" cy="186204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 Frequency of </a:t>
            </a:r>
            <a:r>
              <a:rPr lang="en-US" u="sng" dirty="0">
                <a:latin typeface="Times New Roman" panose="02020603050405020304" pitchFamily="18" charset="0"/>
                <a:cs typeface="Times New Roman" panose="02020603050405020304" pitchFamily="18" charset="0"/>
              </a:rPr>
              <a:t>grid-following</a:t>
            </a:r>
            <a:r>
              <a:rPr lang="en-US" dirty="0">
                <a:latin typeface="Times New Roman" panose="02020603050405020304" pitchFamily="18" charset="0"/>
                <a:cs typeface="Times New Roman" panose="02020603050405020304" pitchFamily="18" charset="0"/>
              </a:rPr>
              <a:t> inverter model (traditional inverter model). Performs well will grid-connected, but loses synchronization and fails to stabilize in island mode</a:t>
            </a:r>
          </a:p>
        </p:txBody>
      </p:sp>
      <p:pic>
        <p:nvPicPr>
          <p:cNvPr id="8" name="Picture 7">
            <a:extLst>
              <a:ext uri="{FF2B5EF4-FFF2-40B4-BE49-F238E27FC236}">
                <a16:creationId xmlns:a16="http://schemas.microsoft.com/office/drawing/2014/main" id="{3CAB0D0E-584D-4AD1-33E8-40096D9D2626}"/>
              </a:ext>
            </a:extLst>
          </p:cNvPr>
          <p:cNvPicPr>
            <a:picLocks noChangeAspect="1"/>
          </p:cNvPicPr>
          <p:nvPr/>
        </p:nvPicPr>
        <p:blipFill>
          <a:blip r:embed="rId12"/>
          <a:stretch>
            <a:fillRect/>
          </a:stretch>
        </p:blipFill>
        <p:spPr>
          <a:xfrm>
            <a:off x="10601903" y="19664760"/>
            <a:ext cx="10653124" cy="3472881"/>
          </a:xfrm>
          <a:prstGeom prst="rect">
            <a:avLst/>
          </a:prstGeom>
        </p:spPr>
      </p:pic>
      <p:sp>
        <p:nvSpPr>
          <p:cNvPr id="9" name="TextBox 8">
            <a:extLst>
              <a:ext uri="{FF2B5EF4-FFF2-40B4-BE49-F238E27FC236}">
                <a16:creationId xmlns:a16="http://schemas.microsoft.com/office/drawing/2014/main" id="{DC71EF9E-C6FE-5DD8-A4AC-2C81F46983C5}"/>
              </a:ext>
            </a:extLst>
          </p:cNvPr>
          <p:cNvSpPr txBox="1"/>
          <p:nvPr/>
        </p:nvSpPr>
        <p:spPr>
          <a:xfrm>
            <a:off x="21513007" y="19660338"/>
            <a:ext cx="5598318" cy="221599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6: Comparison of voltage for the original and modified grid-forming methods. Though the goal of the project was not to improve voltage stability, it is still important to ensure that it stays within safe operating standards, as outlined in IEEE 1547</a:t>
            </a:r>
          </a:p>
        </p:txBody>
      </p:sp>
      <p:sp>
        <p:nvSpPr>
          <p:cNvPr id="11" name="TextBox 10">
            <a:extLst>
              <a:ext uri="{FF2B5EF4-FFF2-40B4-BE49-F238E27FC236}">
                <a16:creationId xmlns:a16="http://schemas.microsoft.com/office/drawing/2014/main" id="{0EE3EDAA-0106-9530-ABDF-B10DFB299DB0}"/>
              </a:ext>
            </a:extLst>
          </p:cNvPr>
          <p:cNvSpPr txBox="1"/>
          <p:nvPr/>
        </p:nvSpPr>
        <p:spPr>
          <a:xfrm>
            <a:off x="11100813" y="22033441"/>
            <a:ext cx="4454769" cy="646331"/>
          </a:xfrm>
          <a:prstGeom prst="rect">
            <a:avLst/>
          </a:prstGeom>
          <a:noFill/>
        </p:spPr>
        <p:txBody>
          <a:bodyPr wrap="square" rtlCol="0">
            <a:spAutoFit/>
          </a:bodyPr>
          <a:lstStyle/>
          <a:p>
            <a:pPr marL="342900" indent="-342900">
              <a:buClr>
                <a:srgbClr val="C00000"/>
              </a:buClr>
              <a:buSzPct val="154000"/>
              <a:buFont typeface="Wingdings" panose="05000000000000000000" pitchFamily="2" charset="2"/>
              <a:buChar char="§"/>
            </a:pPr>
            <a:r>
              <a:rPr lang="en-US" sz="1800" dirty="0"/>
              <a:t>Frequency-droop control</a:t>
            </a:r>
          </a:p>
          <a:p>
            <a:pPr marL="342900" indent="-342900">
              <a:buClr>
                <a:srgbClr val="0070C0"/>
              </a:buClr>
              <a:buSzPct val="154000"/>
              <a:buFont typeface="Wingdings" panose="05000000000000000000" pitchFamily="2" charset="2"/>
              <a:buChar char="§"/>
            </a:pPr>
            <a:r>
              <a:rPr lang="en-US" sz="1800" dirty="0"/>
              <a:t>Modified Frequency-droop control</a:t>
            </a:r>
          </a:p>
        </p:txBody>
      </p:sp>
      <p:sp>
        <p:nvSpPr>
          <p:cNvPr id="13" name="TextBox 12">
            <a:extLst>
              <a:ext uri="{FF2B5EF4-FFF2-40B4-BE49-F238E27FC236}">
                <a16:creationId xmlns:a16="http://schemas.microsoft.com/office/drawing/2014/main" id="{D47E28CE-4E42-2D85-398B-5FAD07CF446F}"/>
              </a:ext>
            </a:extLst>
          </p:cNvPr>
          <p:cNvSpPr txBox="1"/>
          <p:nvPr/>
        </p:nvSpPr>
        <p:spPr>
          <a:xfrm>
            <a:off x="28276952" y="4872942"/>
            <a:ext cx="7867582" cy="10002738"/>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What was learned from the process: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Grid-following inverter requires external AC source for reference, does not work for islanded system with only IBRs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Power system with zero spinning generation requires grid-forming inverter</a:t>
            </a:r>
          </a:p>
          <a:p>
            <a:pPr marL="706438"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Transform from </a:t>
            </a:r>
            <a:r>
              <a:rPr lang="en-US" dirty="0" err="1">
                <a:latin typeface="Times New Roman" panose="02020603050405020304" pitchFamily="18" charset="0"/>
                <a:cs typeface="Times New Roman" panose="02020603050405020304" pitchFamily="18" charset="0"/>
              </a:rPr>
              <a:t>abc</a:t>
            </a:r>
            <a:r>
              <a:rPr lang="en-US" dirty="0">
                <a:latin typeface="Times New Roman" panose="02020603050405020304" pitchFamily="18" charset="0"/>
                <a:cs typeface="Times New Roman" panose="02020603050405020304" pitchFamily="18" charset="0"/>
              </a:rPr>
              <a:t> to dq0 reference frame greatly reduces control complexity, but can limit system fidelity</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important not to be locked into one method or another for system modeling (can waste a lot of time by not exploring many options)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 converter to produce adequate AC output from a DC source, the DC voltage must be significantly higher than the desired AC amplitude</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What was learned from the results:</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Droop control seems to be the simplest method with the most desirable results for virtual inertia implementation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frequency signal is too noisy to use for direct control of the droop function, using the real power has much smoother result</a:t>
            </a:r>
          </a:p>
          <a:p>
            <a:pPr marL="706438"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modified method had to be converted from a frequency-predictive control to variable droop control</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Proper tuning of the control loop gains is crucial to system stability (in some instances gain adjustments of &lt;5% destabilized the system)</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Modern grid-forming inverters do an adequate job of providing virtual inertia, what remains is to develop and publish standards for such systems</a:t>
            </a:r>
          </a:p>
        </p:txBody>
      </p:sp>
      <p:grpSp>
        <p:nvGrpSpPr>
          <p:cNvPr id="22" name="Group 21">
            <a:extLst>
              <a:ext uri="{FF2B5EF4-FFF2-40B4-BE49-F238E27FC236}">
                <a16:creationId xmlns:a16="http://schemas.microsoft.com/office/drawing/2014/main" id="{F3171D73-7422-BB00-AC50-1D71A53DC82C}"/>
              </a:ext>
            </a:extLst>
          </p:cNvPr>
          <p:cNvGrpSpPr/>
          <p:nvPr/>
        </p:nvGrpSpPr>
        <p:grpSpPr>
          <a:xfrm>
            <a:off x="28385310" y="15504933"/>
            <a:ext cx="7650866" cy="3114205"/>
            <a:chOff x="28404273" y="13762038"/>
            <a:chExt cx="7650866" cy="3114205"/>
          </a:xfrm>
        </p:grpSpPr>
        <p:sp>
          <p:nvSpPr>
            <p:cNvPr id="12301" name="Text Box 741">
              <a:extLst>
                <a:ext uri="{FF2B5EF4-FFF2-40B4-BE49-F238E27FC236}">
                  <a16:creationId xmlns:a16="http://schemas.microsoft.com/office/drawing/2014/main" id="{F870AC17-49E4-4367-8733-AD4D6C125D51}"/>
                </a:ext>
              </a:extLst>
            </p:cNvPr>
            <p:cNvSpPr txBox="1">
              <a:spLocks noChangeArrowheads="1"/>
            </p:cNvSpPr>
            <p:nvPr/>
          </p:nvSpPr>
          <p:spPr bwMode="auto">
            <a:xfrm>
              <a:off x="28506738" y="13762038"/>
              <a:ext cx="7410450"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dirty="0">
                  <a:solidFill>
                    <a:srgbClr val="F8F8F8"/>
                  </a:solidFill>
                  <a:latin typeface="Verdana" panose="020B0604030504040204" pitchFamily="34" charset="0"/>
                </a:rPr>
                <a:t>Additional Information/Next Steps</a:t>
              </a:r>
            </a:p>
          </p:txBody>
        </p:sp>
        <p:sp>
          <p:nvSpPr>
            <p:cNvPr id="14" name="TextBox 13">
              <a:extLst>
                <a:ext uri="{FF2B5EF4-FFF2-40B4-BE49-F238E27FC236}">
                  <a16:creationId xmlns:a16="http://schemas.microsoft.com/office/drawing/2014/main" id="{E2A991B8-4256-544F-FD63-88BF693DDA34}"/>
                </a:ext>
              </a:extLst>
            </p:cNvPr>
            <p:cNvSpPr txBox="1"/>
            <p:nvPr/>
          </p:nvSpPr>
          <p:spPr>
            <a:xfrm>
              <a:off x="28404273" y="14306309"/>
              <a:ext cx="7650866" cy="2569934"/>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Recommended next steps:</a:t>
              </a:r>
            </a:p>
            <a:p>
              <a:pPr marL="457200" indent="-457200">
                <a:buAutoNum type="arabicPeriod"/>
              </a:pPr>
              <a:r>
                <a:rPr lang="en-US" dirty="0">
                  <a:latin typeface="Times New Roman" panose="02020603050405020304" pitchFamily="18" charset="0"/>
                  <a:cs typeface="Times New Roman" panose="02020603050405020304" pitchFamily="18" charset="0"/>
                </a:rPr>
                <a:t>Increase system complexity – utilize multiple inverters with different operating modes (this project was limited by the student license of MATLAB, exceeded block limits)</a:t>
              </a:r>
            </a:p>
            <a:p>
              <a:pPr marL="457200" indent="-457200">
                <a:buAutoNum type="arabicPeriod"/>
              </a:pPr>
              <a:r>
                <a:rPr lang="en-US" dirty="0">
                  <a:latin typeface="Times New Roman" panose="02020603050405020304" pitchFamily="18" charset="0"/>
                  <a:cs typeface="Times New Roman" panose="02020603050405020304" pitchFamily="18" charset="0"/>
                </a:rPr>
                <a:t>Hardware model of system – limited documentation for such an implementation will be available from this project archive by Fall 2025</a:t>
              </a:r>
            </a:p>
          </p:txBody>
        </p:sp>
      </p:grpSp>
      <p:sp>
        <p:nvSpPr>
          <p:cNvPr id="18" name="TextBox 17">
            <a:extLst>
              <a:ext uri="{FF2B5EF4-FFF2-40B4-BE49-F238E27FC236}">
                <a16:creationId xmlns:a16="http://schemas.microsoft.com/office/drawing/2014/main" id="{77995EE1-4AF3-0E81-CD4C-B24655919007}"/>
              </a:ext>
            </a:extLst>
          </p:cNvPr>
          <p:cNvSpPr txBox="1"/>
          <p:nvPr/>
        </p:nvSpPr>
        <p:spPr>
          <a:xfrm>
            <a:off x="10302485" y="11394667"/>
            <a:ext cx="17038075" cy="415498"/>
          </a:xfrm>
          <a:prstGeom prst="rect">
            <a:avLst/>
          </a:prstGeom>
          <a:noFill/>
        </p:spPr>
        <p:txBody>
          <a:bodyPr wrap="square" rtlCol="0">
            <a:spAutoFit/>
          </a:bodyPr>
          <a:lstStyle/>
          <a:p>
            <a:r>
              <a:rPr lang="en-US" sz="2100" dirty="0">
                <a:latin typeface="Times New Roman" panose="02020603050405020304" pitchFamily="18" charset="0"/>
                <a:cs typeface="Times New Roman" panose="02020603050405020304" pitchFamily="18" charset="0"/>
              </a:rPr>
              <a:t>Simulation events: 0-2s: grid connected | 2s: planned island | 2-4s islanded, 50% rated power | 4-6s: load increase, 100% rated power | 6-8s: reconnect to grid</a:t>
            </a:r>
          </a:p>
        </p:txBody>
      </p:sp>
      <p:grpSp>
        <p:nvGrpSpPr>
          <p:cNvPr id="30" name="Group 29">
            <a:extLst>
              <a:ext uri="{FF2B5EF4-FFF2-40B4-BE49-F238E27FC236}">
                <a16:creationId xmlns:a16="http://schemas.microsoft.com/office/drawing/2014/main" id="{27A0B6E6-418C-C3BF-0092-FD981A5D7335}"/>
              </a:ext>
            </a:extLst>
          </p:cNvPr>
          <p:cNvGrpSpPr/>
          <p:nvPr/>
        </p:nvGrpSpPr>
        <p:grpSpPr>
          <a:xfrm>
            <a:off x="1345866" y="19945326"/>
            <a:ext cx="7717790" cy="3379212"/>
            <a:chOff x="1394460" y="20720050"/>
            <a:chExt cx="7717790" cy="3379212"/>
          </a:xfrm>
        </p:grpSpPr>
        <p:sp>
          <p:nvSpPr>
            <p:cNvPr id="12300" name="Text Box 735">
              <a:extLst>
                <a:ext uri="{FF2B5EF4-FFF2-40B4-BE49-F238E27FC236}">
                  <a16:creationId xmlns:a16="http://schemas.microsoft.com/office/drawing/2014/main" id="{AE8D195D-542F-47EF-A8BD-2FC24EB2ECBF}"/>
                </a:ext>
              </a:extLst>
            </p:cNvPr>
            <p:cNvSpPr txBox="1">
              <a:spLocks noChangeArrowheads="1"/>
            </p:cNvSpPr>
            <p:nvPr/>
          </p:nvSpPr>
          <p:spPr bwMode="auto">
            <a:xfrm>
              <a:off x="1571625" y="20720050"/>
              <a:ext cx="7410450" cy="438150"/>
            </a:xfrm>
            <a:prstGeom prst="rect">
              <a:avLst/>
            </a:prstGeom>
            <a:solidFill>
              <a:srgbClr val="00376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450" tIns="34218" rIns="68450" bIns="34218">
              <a:spAutoFit/>
            </a:bodyPr>
            <a:lstStyle>
              <a:lvl1pPr>
                <a:defRPr sz="2300">
                  <a:solidFill>
                    <a:schemeClr val="tx1"/>
                  </a:solidFill>
                  <a:latin typeface="Arial Narrow" panose="020B0606020202030204" pitchFamily="34" charset="0"/>
                  <a:ea typeface="MS PGothic" panose="020B0600070205080204" pitchFamily="34" charset="-128"/>
                </a:defRPr>
              </a:lvl1pPr>
              <a:lvl2pPr marL="742950" indent="-285750">
                <a:defRPr sz="2300">
                  <a:solidFill>
                    <a:schemeClr val="tx1"/>
                  </a:solidFill>
                  <a:latin typeface="Arial Narrow" panose="020B0606020202030204" pitchFamily="34" charset="0"/>
                  <a:ea typeface="MS PGothic" panose="020B0600070205080204" pitchFamily="34" charset="-128"/>
                </a:defRPr>
              </a:lvl2pPr>
              <a:lvl3pPr marL="1143000" indent="-228600">
                <a:defRPr sz="2300">
                  <a:solidFill>
                    <a:schemeClr val="tx1"/>
                  </a:solidFill>
                  <a:latin typeface="Arial Narrow" panose="020B0606020202030204" pitchFamily="34" charset="0"/>
                  <a:ea typeface="MS PGothic" panose="020B0600070205080204" pitchFamily="34" charset="-128"/>
                </a:defRPr>
              </a:lvl3pPr>
              <a:lvl4pPr marL="1600200" indent="-228600">
                <a:defRPr sz="2300">
                  <a:solidFill>
                    <a:schemeClr val="tx1"/>
                  </a:solidFill>
                  <a:latin typeface="Arial Narrow" panose="020B0606020202030204" pitchFamily="34" charset="0"/>
                  <a:ea typeface="MS PGothic" panose="020B0600070205080204" pitchFamily="34" charset="-128"/>
                </a:defRPr>
              </a:lvl4pPr>
              <a:lvl5pPr marL="2057400" indent="-228600">
                <a:defRPr sz="2300">
                  <a:solidFill>
                    <a:schemeClr val="tx1"/>
                  </a:solidFill>
                  <a:latin typeface="Arial Narrow" panose="020B0606020202030204" pitchFamily="34" charset="0"/>
                  <a:ea typeface="MS PGothic" panose="020B0600070205080204" pitchFamily="34" charset="-128"/>
                </a:defRPr>
              </a:lvl5pPr>
              <a:lvl6pPr marL="25146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6pPr>
              <a:lvl7pPr marL="29718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7pPr>
              <a:lvl8pPr marL="34290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8pPr>
              <a:lvl9pPr marL="3886200" indent="-228600" eaLnBrk="0" fontAlgn="base" hangingPunct="0">
                <a:spcBef>
                  <a:spcPct val="0"/>
                </a:spcBef>
                <a:spcAft>
                  <a:spcPct val="0"/>
                </a:spcAft>
                <a:defRPr sz="2300">
                  <a:solidFill>
                    <a:schemeClr val="tx1"/>
                  </a:solidFill>
                  <a:latin typeface="Arial Narrow" panose="020B0606020202030204" pitchFamily="34" charset="0"/>
                  <a:ea typeface="MS PGothic" panose="020B0600070205080204" pitchFamily="34" charset="-128"/>
                </a:defRPr>
              </a:lvl9pPr>
            </a:lstStyle>
            <a:p>
              <a:pPr algn="ctr">
                <a:spcBef>
                  <a:spcPct val="50000"/>
                </a:spcBef>
              </a:pPr>
              <a:r>
                <a:rPr lang="en-US" altLang="en-US" sz="2400" b="1">
                  <a:solidFill>
                    <a:srgbClr val="F8F8F8"/>
                  </a:solidFill>
                  <a:latin typeface="Verdana" panose="020B0604030504040204" pitchFamily="34" charset="0"/>
                </a:rPr>
                <a:t>Acknowledgements</a:t>
              </a:r>
            </a:p>
          </p:txBody>
        </p:sp>
        <p:sp>
          <p:nvSpPr>
            <p:cNvPr id="29" name="TextBox 28">
              <a:extLst>
                <a:ext uri="{FF2B5EF4-FFF2-40B4-BE49-F238E27FC236}">
                  <a16:creationId xmlns:a16="http://schemas.microsoft.com/office/drawing/2014/main" id="{86EEF3A7-A09F-F887-8637-6979C6157BCA}"/>
                </a:ext>
              </a:extLst>
            </p:cNvPr>
            <p:cNvSpPr txBox="1"/>
            <p:nvPr/>
          </p:nvSpPr>
          <p:spPr>
            <a:xfrm>
              <a:off x="1394460" y="21236940"/>
              <a:ext cx="7717790" cy="2862322"/>
            </a:xfrm>
            <a:prstGeom prst="rect">
              <a:avLst/>
            </a:prstGeom>
            <a:noFill/>
          </p:spPr>
          <p:txBody>
            <a:bodyPr wrap="square" rtlCol="0">
              <a:spAutoFit/>
            </a:bodyPr>
            <a:lstStyle/>
            <a:p>
              <a:r>
                <a:rPr lang="en-US" sz="2250" dirty="0">
                  <a:latin typeface="Times New Roman" panose="02020603050405020304" pitchFamily="18" charset="0"/>
                  <a:cs typeface="Times New Roman" panose="02020603050405020304" pitchFamily="18" charset="0"/>
                </a:rPr>
                <a:t>Dr. </a:t>
              </a:r>
              <a:r>
                <a:rPr lang="en-US" sz="2250" dirty="0" err="1">
                  <a:latin typeface="Times New Roman" panose="02020603050405020304" pitchFamily="18" charset="0"/>
                  <a:cs typeface="Times New Roman" panose="02020603050405020304" pitchFamily="18" charset="0"/>
                </a:rPr>
                <a:t>Eklas</a:t>
              </a:r>
              <a:r>
                <a:rPr lang="en-US" sz="2250" dirty="0">
                  <a:latin typeface="Times New Roman" panose="02020603050405020304" pitchFamily="18" charset="0"/>
                  <a:cs typeface="Times New Roman" panose="02020603050405020304" pitchFamily="18" charset="0"/>
                </a:rPr>
                <a:t> Hossain and Toby Farkas:</a:t>
              </a:r>
            </a:p>
            <a:p>
              <a:r>
                <a:rPr lang="en-US" sz="2250" dirty="0">
                  <a:latin typeface="Times New Roman" panose="02020603050405020304" pitchFamily="18" charset="0"/>
                  <a:cs typeface="Times New Roman" panose="02020603050405020304" pitchFamily="18" charset="0"/>
                </a:rPr>
                <a:t>	- for guiding my research in the proper direction</a:t>
              </a:r>
            </a:p>
            <a:p>
              <a:r>
                <a:rPr lang="en-US" sz="2250" dirty="0">
                  <a:latin typeface="Times New Roman" panose="02020603050405020304" pitchFamily="18" charset="0"/>
                  <a:cs typeface="Times New Roman" panose="02020603050405020304" pitchFamily="18" charset="0"/>
                </a:rPr>
                <a:t>Oregon Tech EERE department:</a:t>
              </a:r>
            </a:p>
            <a:p>
              <a:r>
                <a:rPr lang="en-US" sz="2250" dirty="0">
                  <a:latin typeface="Times New Roman" panose="02020603050405020304" pitchFamily="18" charset="0"/>
                  <a:cs typeface="Times New Roman" panose="02020603050405020304" pitchFamily="18" charset="0"/>
                </a:rPr>
                <a:t>	- for providing world class education the many years I 	attended</a:t>
              </a:r>
            </a:p>
            <a:p>
              <a:r>
                <a:rPr lang="en-US" sz="2250" dirty="0">
                  <a:latin typeface="Times New Roman" panose="02020603050405020304" pitchFamily="18" charset="0"/>
                  <a:cs typeface="Times New Roman" panose="02020603050405020304" pitchFamily="18" charset="0"/>
                </a:rPr>
                <a:t>My family</a:t>
              </a:r>
            </a:p>
            <a:p>
              <a:r>
                <a:rPr lang="en-US" sz="2250" dirty="0">
                  <a:latin typeface="Times New Roman" panose="02020603050405020304" pitchFamily="18" charset="0"/>
                  <a:cs typeface="Times New Roman" panose="02020603050405020304" pitchFamily="18" charset="0"/>
                </a:rPr>
                <a:t>	- for their unwavering support, without which I could not 	have gotten here</a:t>
              </a:r>
            </a:p>
          </p:txBody>
        </p:sp>
      </p:grpSp>
      <p:pic>
        <p:nvPicPr>
          <p:cNvPr id="34" name="Picture 33">
            <a:extLst>
              <a:ext uri="{FF2B5EF4-FFF2-40B4-BE49-F238E27FC236}">
                <a16:creationId xmlns:a16="http://schemas.microsoft.com/office/drawing/2014/main" id="{23C58F42-73BF-E022-6742-0E68413DEADB}"/>
              </a:ext>
            </a:extLst>
          </p:cNvPr>
          <p:cNvPicPr>
            <a:picLocks noChangeAspect="1"/>
          </p:cNvPicPr>
          <p:nvPr/>
        </p:nvPicPr>
        <p:blipFill>
          <a:blip r:embed="rId13"/>
          <a:stretch>
            <a:fillRect/>
          </a:stretch>
        </p:blipFill>
        <p:spPr>
          <a:xfrm>
            <a:off x="34079722" y="1145201"/>
            <a:ext cx="1683491" cy="2199378"/>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fontScheme name="Custom Desig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12">
        <a:dk1>
          <a:srgbClr val="002336"/>
        </a:dk1>
        <a:lt1>
          <a:srgbClr val="FF0909"/>
        </a:lt1>
        <a:dk2>
          <a:srgbClr val="000000"/>
        </a:dk2>
        <a:lt2>
          <a:srgbClr val="808080"/>
        </a:lt2>
        <a:accent1>
          <a:srgbClr val="FFFFFF"/>
        </a:accent1>
        <a:accent2>
          <a:srgbClr val="FD9B39"/>
        </a:accent2>
        <a:accent3>
          <a:srgbClr val="FFAAAA"/>
        </a:accent3>
        <a:accent4>
          <a:srgbClr val="001C2D"/>
        </a:accent4>
        <a:accent5>
          <a:srgbClr val="FFFFFF"/>
        </a:accent5>
        <a:accent6>
          <a:srgbClr val="E58C33"/>
        </a:accent6>
        <a:hlink>
          <a:srgbClr val="028418"/>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fontScheme name="Custom Desig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12">
        <a:dk1>
          <a:srgbClr val="002336"/>
        </a:dk1>
        <a:lt1>
          <a:srgbClr val="FF0909"/>
        </a:lt1>
        <a:dk2>
          <a:srgbClr val="000000"/>
        </a:dk2>
        <a:lt2>
          <a:srgbClr val="808080"/>
        </a:lt2>
        <a:accent1>
          <a:srgbClr val="FFFFFF"/>
        </a:accent1>
        <a:accent2>
          <a:srgbClr val="FD9B39"/>
        </a:accent2>
        <a:accent3>
          <a:srgbClr val="FFAAAA"/>
        </a:accent3>
        <a:accent4>
          <a:srgbClr val="001C2D"/>
        </a:accent4>
        <a:accent5>
          <a:srgbClr val="FFFFFF"/>
        </a:accent5>
        <a:accent6>
          <a:srgbClr val="E58C33"/>
        </a:accent6>
        <a:hlink>
          <a:srgbClr val="028418"/>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fontScheme name="Custom Desig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12">
        <a:dk1>
          <a:srgbClr val="002336"/>
        </a:dk1>
        <a:lt1>
          <a:srgbClr val="FF0909"/>
        </a:lt1>
        <a:dk2>
          <a:srgbClr val="000000"/>
        </a:dk2>
        <a:lt2>
          <a:srgbClr val="808080"/>
        </a:lt2>
        <a:accent1>
          <a:srgbClr val="FFFFFF"/>
        </a:accent1>
        <a:accent2>
          <a:srgbClr val="FD9B39"/>
        </a:accent2>
        <a:accent3>
          <a:srgbClr val="FFAAAA"/>
        </a:accent3>
        <a:accent4>
          <a:srgbClr val="001C2D"/>
        </a:accent4>
        <a:accent5>
          <a:srgbClr val="FFFFFF"/>
        </a:accent5>
        <a:accent6>
          <a:srgbClr val="E58C33"/>
        </a:accent6>
        <a:hlink>
          <a:srgbClr val="028418"/>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fontScheme name="Custom Design">
      <a:majorFont>
        <a:latin typeface="Arial Black"/>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a:ln>
              <a:noFill/>
            </a:ln>
            <a:solidFill>
              <a:schemeClr val="tx1"/>
            </a:solidFill>
            <a:effectLst/>
            <a:latin typeface="Arial Narrow" charset="0"/>
            <a:ea typeface="ＭＳ Ｐゴシック"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12">
        <a:dk1>
          <a:srgbClr val="002336"/>
        </a:dk1>
        <a:lt1>
          <a:srgbClr val="FF0909"/>
        </a:lt1>
        <a:dk2>
          <a:srgbClr val="000000"/>
        </a:dk2>
        <a:lt2>
          <a:srgbClr val="808080"/>
        </a:lt2>
        <a:accent1>
          <a:srgbClr val="FFFFFF"/>
        </a:accent1>
        <a:accent2>
          <a:srgbClr val="FD9B39"/>
        </a:accent2>
        <a:accent3>
          <a:srgbClr val="FFAAAA"/>
        </a:accent3>
        <a:accent4>
          <a:srgbClr val="001C2D"/>
        </a:accent4>
        <a:accent5>
          <a:srgbClr val="FFFFFF"/>
        </a:accent5>
        <a:accent6>
          <a:srgbClr val="E58C33"/>
        </a:accent6>
        <a:hlink>
          <a:srgbClr val="028418"/>
        </a:hlink>
        <a:folHlink>
          <a:srgbClr val="66006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C7E73A6E0DA409CDEB5AAE1CF0F49" ma:contentTypeVersion="15" ma:contentTypeDescription="Create a new document." ma:contentTypeScope="" ma:versionID="06a4f327b2f33bc9449c960751465b72">
  <xsd:schema xmlns:xsd="http://www.w3.org/2001/XMLSchema" xmlns:xs="http://www.w3.org/2001/XMLSchema" xmlns:p="http://schemas.microsoft.com/office/2006/metadata/properties" xmlns:ns2="708989ef-f85d-418a-8d36-dd7f2b791e6e" xmlns:ns3="e9535895-5203-44bb-a8c0-aa6e9dcceaa5" targetNamespace="http://schemas.microsoft.com/office/2006/metadata/properties" ma:root="true" ma:fieldsID="5d1e9414207a7025bc29dce85fff1d78" ns2:_="" ns3:_="">
    <xsd:import namespace="708989ef-f85d-418a-8d36-dd7f2b791e6e"/>
    <xsd:import namespace="e9535895-5203-44bb-a8c0-aa6e9dcceaa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8989ef-f85d-418a-8d36-dd7f2b791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e04e713-3df4-4e86-9d7d-2f323303a6b0"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535895-5203-44bb-a8c0-aa6e9dcceaa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2d2251c-8f1d-4e20-aaf9-6e51b4263015}" ma:internalName="TaxCatchAll" ma:showField="CatchAllData" ma:web="e9535895-5203-44bb-a8c0-aa6e9dcceaa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08989ef-f85d-418a-8d36-dd7f2b791e6e">
      <Terms xmlns="http://schemas.microsoft.com/office/infopath/2007/PartnerControls"/>
    </lcf76f155ced4ddcb4097134ff3c332f>
    <TaxCatchAll xmlns="e9535895-5203-44bb-a8c0-aa6e9dcceaa5" xsi:nil="true"/>
    <SharedWithUsers xmlns="e9535895-5203-44bb-a8c0-aa6e9dcceaa5">
      <UserInfo>
        <DisplayName>Kristin Whitman</DisplayName>
        <AccountId>162</AccountId>
        <AccountType/>
      </UserInfo>
      <UserInfo>
        <DisplayName>Hugh Jarrard</DisplayName>
        <AccountId>258</AccountId>
        <AccountType/>
      </UserInfo>
    </SharedWithUsers>
    <MediaLengthInSeconds xmlns="708989ef-f85d-418a-8d36-dd7f2b791e6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94EF37-E04D-47A6-8B87-B7F84F448796}"/>
</file>

<file path=customXml/itemProps2.xml><?xml version="1.0" encoding="utf-8"?>
<ds:datastoreItem xmlns:ds="http://schemas.openxmlformats.org/officeDocument/2006/customXml" ds:itemID="{FB443D2B-F4ED-4DB9-B84B-012C65133099}">
  <ds:schemaRefs>
    <ds:schemaRef ds:uri="f1b1c99b-27e6-4044-8795-9eca9a845bd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5ac477c-52ed-44d4-88f5-79b68a55215d"/>
    <ds:schemaRef ds:uri="15d86389-0728-49dd-b6d2-c45d77e4beac"/>
    <ds:schemaRef ds:uri="8bf80941-283d-413d-afb7-4b7f21502859"/>
    <ds:schemaRef ds:uri="http://schemas.microsoft.com/sharepoint/v3"/>
  </ds:schemaRefs>
</ds:datastoreItem>
</file>

<file path=customXml/itemProps3.xml><?xml version="1.0" encoding="utf-8"?>
<ds:datastoreItem xmlns:ds="http://schemas.openxmlformats.org/officeDocument/2006/customXml" ds:itemID="{5BE41612-FC35-4882-86C6-B530770E96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997</TotalTime>
  <Words>831</Words>
  <Application>Microsoft Office PowerPoint</Application>
  <PresentationFormat>Custom</PresentationFormat>
  <Paragraphs>63</Paragraphs>
  <Slides>1</Slides>
  <Notes>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1</vt:i4>
      </vt:variant>
    </vt:vector>
  </HeadingPairs>
  <TitlesOfParts>
    <vt:vector size="14" baseType="lpstr">
      <vt:lpstr>ＭＳ Ｐゴシック</vt:lpstr>
      <vt:lpstr>Arial</vt:lpstr>
      <vt:lpstr>Arial Black</vt:lpstr>
      <vt:lpstr>Arial Narrow</vt:lpstr>
      <vt:lpstr>Tahoma</vt:lpstr>
      <vt:lpstr>Times New Roman</vt:lpstr>
      <vt:lpstr>Verdana</vt:lpstr>
      <vt:lpstr>Wingdings</vt:lpstr>
      <vt:lpstr>Custom Design</vt:lpstr>
      <vt:lpstr>2_Custom Design</vt:lpstr>
      <vt:lpstr>1_Custom Design</vt:lpstr>
      <vt:lpstr>3_Custom Design</vt:lpstr>
      <vt:lpstr>Equation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Trifold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Jackie Holodak</cp:lastModifiedBy>
  <cp:revision>39</cp:revision>
  <dcterms:created xsi:type="dcterms:W3CDTF">2005-05-18T01:24:28Z</dcterms:created>
  <dcterms:modified xsi:type="dcterms:W3CDTF">2025-08-27T23:04:46Z</dcterms:modified>
  <cp:category>Powerpoint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0x010100D49C7E73A6E0DA409CDEB5AAE1CF0F49</vt:lpwstr>
  </property>
  <property fmtid="{D5CDD505-2E9C-101B-9397-08002B2CF9AE}" pid="3" name="_ip_UnifiedCompliancePolicyUIAction">
    <vt:lpwstr/>
  </property>
  <property fmtid="{D5CDD505-2E9C-101B-9397-08002B2CF9AE}" pid="4" name="_ip_UnifiedCompliancePolicyProperties">
    <vt:lpwstr/>
  </property>
  <property fmtid="{D5CDD505-2E9C-101B-9397-08002B2CF9AE}" pid="5" name="MediaServiceImageTags">
    <vt:lpwstr/>
  </property>
  <property fmtid="{D5CDD505-2E9C-101B-9397-08002B2CF9AE}" pid="6" name="Order">
    <vt:r8>133000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